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88" r:id="rId3"/>
    <p:sldId id="272" r:id="rId4"/>
    <p:sldId id="283" r:id="rId5"/>
    <p:sldId id="275" r:id="rId6"/>
    <p:sldId id="273" r:id="rId7"/>
    <p:sldId id="274" r:id="rId8"/>
    <p:sldId id="276" r:id="rId9"/>
    <p:sldId id="277" r:id="rId10"/>
    <p:sldId id="278" r:id="rId11"/>
    <p:sldId id="279" r:id="rId12"/>
    <p:sldId id="280" r:id="rId13"/>
    <p:sldId id="281" r:id="rId14"/>
    <p:sldId id="282" r:id="rId15"/>
    <p:sldId id="284" r:id="rId16"/>
    <p:sldId id="285" r:id="rId17"/>
    <p:sldId id="286" r:id="rId18"/>
    <p:sldId id="289" r:id="rId19"/>
    <p:sldId id="290" r:id="rId20"/>
    <p:sldId id="291" r:id="rId21"/>
    <p:sldId id="292" r:id="rId22"/>
    <p:sldId id="287" r:id="rId2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565E"/>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p:restoredLeft sz="8929" autoAdjust="0"/>
    <p:restoredTop sz="94716" autoAdjust="0"/>
  </p:normalViewPr>
  <p:slideViewPr>
    <p:cSldViewPr snapToGrid="0">
      <p:cViewPr varScale="1">
        <p:scale>
          <a:sx n="78" d="100"/>
          <a:sy n="78" d="100"/>
        </p:scale>
        <p:origin x="1301"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4583"/>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9298B-0882-4942-902A-A881CA8E0DEE}" type="datetimeFigureOut">
              <a:rPr lang="pt-BR" smtClean="0"/>
              <a:t>11/08/2024</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73FC04-4281-4E40-9F7E-9F83DA4EE658}" type="slidenum">
              <a:rPr lang="pt-BR" smtClean="0"/>
              <a:t>‹#›</a:t>
            </a:fld>
            <a:endParaRPr lang="pt-BR"/>
          </a:p>
        </p:txBody>
      </p:sp>
    </p:spTree>
    <p:extLst>
      <p:ext uri="{BB962C8B-B14F-4D97-AF65-F5344CB8AC3E}">
        <p14:creationId xmlns:p14="http://schemas.microsoft.com/office/powerpoint/2010/main" val="667413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B73FC04-4281-4E40-9F7E-9F83DA4EE658}" type="slidenum">
              <a:rPr lang="pt-BR" smtClean="0"/>
              <a:t>3</a:t>
            </a:fld>
            <a:endParaRPr lang="pt-BR"/>
          </a:p>
        </p:txBody>
      </p:sp>
    </p:spTree>
    <p:extLst>
      <p:ext uri="{BB962C8B-B14F-4D97-AF65-F5344CB8AC3E}">
        <p14:creationId xmlns:p14="http://schemas.microsoft.com/office/powerpoint/2010/main" val="3103165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5701D-CCBC-6439-3002-A22EFC3E274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pt-BR"/>
          </a:p>
        </p:txBody>
      </p:sp>
      <p:sp>
        <p:nvSpPr>
          <p:cNvPr id="3" name="Subtitle 2">
            <a:extLst>
              <a:ext uri="{FF2B5EF4-FFF2-40B4-BE49-F238E27FC236}">
                <a16:creationId xmlns:a16="http://schemas.microsoft.com/office/drawing/2014/main" id="{754149FC-7D12-B0E7-82C4-24A586EE1B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pt-BR"/>
          </a:p>
        </p:txBody>
      </p:sp>
      <p:sp>
        <p:nvSpPr>
          <p:cNvPr id="4" name="Date Placeholder 3">
            <a:extLst>
              <a:ext uri="{FF2B5EF4-FFF2-40B4-BE49-F238E27FC236}">
                <a16:creationId xmlns:a16="http://schemas.microsoft.com/office/drawing/2014/main" id="{280E7023-FB19-3EFB-4733-81788F3DEE33}"/>
              </a:ext>
            </a:extLst>
          </p:cNvPr>
          <p:cNvSpPr>
            <a:spLocks noGrp="1"/>
          </p:cNvSpPr>
          <p:nvPr>
            <p:ph type="dt" sz="half" idx="10"/>
          </p:nvPr>
        </p:nvSpPr>
        <p:spPr/>
        <p:txBody>
          <a:bodyPr/>
          <a:lstStyle/>
          <a:p>
            <a:fld id="{716F8350-6056-4DE8-BE33-D09B63A647AA}" type="datetimeFigureOut">
              <a:rPr lang="pt-BR" smtClean="0"/>
              <a:t>11/08/2024</a:t>
            </a:fld>
            <a:endParaRPr lang="pt-BR"/>
          </a:p>
        </p:txBody>
      </p:sp>
      <p:sp>
        <p:nvSpPr>
          <p:cNvPr id="5" name="Footer Placeholder 4">
            <a:extLst>
              <a:ext uri="{FF2B5EF4-FFF2-40B4-BE49-F238E27FC236}">
                <a16:creationId xmlns:a16="http://schemas.microsoft.com/office/drawing/2014/main" id="{0DD8C2C2-FE18-6CED-D643-1C6D2BFB1B6A}"/>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253F32DE-5C96-DC23-7FA8-4D63D668276A}"/>
              </a:ext>
            </a:extLst>
          </p:cNvPr>
          <p:cNvSpPr>
            <a:spLocks noGrp="1"/>
          </p:cNvSpPr>
          <p:nvPr>
            <p:ph type="sldNum" sz="quarter" idx="12"/>
          </p:nvPr>
        </p:nvSpPr>
        <p:spPr/>
        <p:txBody>
          <a:bodyPr/>
          <a:lstStyle/>
          <a:p>
            <a:fld id="{50C403EF-477C-46A3-80C1-91E303FFB877}" type="slidenum">
              <a:rPr lang="pt-BR" smtClean="0"/>
              <a:t>‹#›</a:t>
            </a:fld>
            <a:endParaRPr lang="pt-BR"/>
          </a:p>
        </p:txBody>
      </p:sp>
    </p:spTree>
    <p:extLst>
      <p:ext uri="{BB962C8B-B14F-4D97-AF65-F5344CB8AC3E}">
        <p14:creationId xmlns:p14="http://schemas.microsoft.com/office/powerpoint/2010/main" val="1967771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9CC4-9096-27F8-B477-3DFF3686EE1E}"/>
              </a:ext>
            </a:extLst>
          </p:cNvPr>
          <p:cNvSpPr>
            <a:spLocks noGrp="1"/>
          </p:cNvSpPr>
          <p:nvPr>
            <p:ph type="title"/>
          </p:nvPr>
        </p:nvSpPr>
        <p:spPr/>
        <p:txBody>
          <a:bodyPr/>
          <a:lstStyle/>
          <a:p>
            <a:r>
              <a:rPr lang="en-GB"/>
              <a:t>Click to edit Master title style</a:t>
            </a:r>
            <a:endParaRPr lang="pt-BR"/>
          </a:p>
        </p:txBody>
      </p:sp>
      <p:sp>
        <p:nvSpPr>
          <p:cNvPr id="3" name="Vertical Text Placeholder 2">
            <a:extLst>
              <a:ext uri="{FF2B5EF4-FFF2-40B4-BE49-F238E27FC236}">
                <a16:creationId xmlns:a16="http://schemas.microsoft.com/office/drawing/2014/main" id="{5962CFBC-96BF-C963-BAF8-BD0FF59ECFB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BR"/>
          </a:p>
        </p:txBody>
      </p:sp>
      <p:sp>
        <p:nvSpPr>
          <p:cNvPr id="4" name="Date Placeholder 3">
            <a:extLst>
              <a:ext uri="{FF2B5EF4-FFF2-40B4-BE49-F238E27FC236}">
                <a16:creationId xmlns:a16="http://schemas.microsoft.com/office/drawing/2014/main" id="{7788A74F-936C-A17C-C7A5-1AD1C299FC2B}"/>
              </a:ext>
            </a:extLst>
          </p:cNvPr>
          <p:cNvSpPr>
            <a:spLocks noGrp="1"/>
          </p:cNvSpPr>
          <p:nvPr>
            <p:ph type="dt" sz="half" idx="10"/>
          </p:nvPr>
        </p:nvSpPr>
        <p:spPr/>
        <p:txBody>
          <a:bodyPr/>
          <a:lstStyle/>
          <a:p>
            <a:fld id="{716F8350-6056-4DE8-BE33-D09B63A647AA}" type="datetimeFigureOut">
              <a:rPr lang="pt-BR" smtClean="0"/>
              <a:t>11/08/2024</a:t>
            </a:fld>
            <a:endParaRPr lang="pt-BR"/>
          </a:p>
        </p:txBody>
      </p:sp>
      <p:sp>
        <p:nvSpPr>
          <p:cNvPr id="5" name="Footer Placeholder 4">
            <a:extLst>
              <a:ext uri="{FF2B5EF4-FFF2-40B4-BE49-F238E27FC236}">
                <a16:creationId xmlns:a16="http://schemas.microsoft.com/office/drawing/2014/main" id="{5DE6FA75-242A-258C-9854-F6436B6D7780}"/>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519E92BD-5044-D0CA-34AE-45D4AFF13097}"/>
              </a:ext>
            </a:extLst>
          </p:cNvPr>
          <p:cNvSpPr>
            <a:spLocks noGrp="1"/>
          </p:cNvSpPr>
          <p:nvPr>
            <p:ph type="sldNum" sz="quarter" idx="12"/>
          </p:nvPr>
        </p:nvSpPr>
        <p:spPr/>
        <p:txBody>
          <a:bodyPr/>
          <a:lstStyle/>
          <a:p>
            <a:fld id="{50C403EF-477C-46A3-80C1-91E303FFB877}" type="slidenum">
              <a:rPr lang="pt-BR" smtClean="0"/>
              <a:t>‹#›</a:t>
            </a:fld>
            <a:endParaRPr lang="pt-BR"/>
          </a:p>
        </p:txBody>
      </p:sp>
    </p:spTree>
    <p:extLst>
      <p:ext uri="{BB962C8B-B14F-4D97-AF65-F5344CB8AC3E}">
        <p14:creationId xmlns:p14="http://schemas.microsoft.com/office/powerpoint/2010/main" val="589609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2F3D27-14B5-9F30-AF08-DFE7D523B4F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pt-BR"/>
          </a:p>
        </p:txBody>
      </p:sp>
      <p:sp>
        <p:nvSpPr>
          <p:cNvPr id="3" name="Vertical Text Placeholder 2">
            <a:extLst>
              <a:ext uri="{FF2B5EF4-FFF2-40B4-BE49-F238E27FC236}">
                <a16:creationId xmlns:a16="http://schemas.microsoft.com/office/drawing/2014/main" id="{5CCA920C-8AA1-FCD3-8BB9-7006E03B19E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BR"/>
          </a:p>
        </p:txBody>
      </p:sp>
      <p:sp>
        <p:nvSpPr>
          <p:cNvPr id="4" name="Date Placeholder 3">
            <a:extLst>
              <a:ext uri="{FF2B5EF4-FFF2-40B4-BE49-F238E27FC236}">
                <a16:creationId xmlns:a16="http://schemas.microsoft.com/office/drawing/2014/main" id="{3D39F13B-5653-46B8-ED3D-071F61E82B29}"/>
              </a:ext>
            </a:extLst>
          </p:cNvPr>
          <p:cNvSpPr>
            <a:spLocks noGrp="1"/>
          </p:cNvSpPr>
          <p:nvPr>
            <p:ph type="dt" sz="half" idx="10"/>
          </p:nvPr>
        </p:nvSpPr>
        <p:spPr/>
        <p:txBody>
          <a:bodyPr/>
          <a:lstStyle/>
          <a:p>
            <a:fld id="{716F8350-6056-4DE8-BE33-D09B63A647AA}" type="datetimeFigureOut">
              <a:rPr lang="pt-BR" smtClean="0"/>
              <a:t>11/08/2024</a:t>
            </a:fld>
            <a:endParaRPr lang="pt-BR"/>
          </a:p>
        </p:txBody>
      </p:sp>
      <p:sp>
        <p:nvSpPr>
          <p:cNvPr id="5" name="Footer Placeholder 4">
            <a:extLst>
              <a:ext uri="{FF2B5EF4-FFF2-40B4-BE49-F238E27FC236}">
                <a16:creationId xmlns:a16="http://schemas.microsoft.com/office/drawing/2014/main" id="{625673EB-9CC2-6523-7D3F-2CE94D31025C}"/>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B9CC066E-163E-3A44-BD5A-FF60135CEBEF}"/>
              </a:ext>
            </a:extLst>
          </p:cNvPr>
          <p:cNvSpPr>
            <a:spLocks noGrp="1"/>
          </p:cNvSpPr>
          <p:nvPr>
            <p:ph type="sldNum" sz="quarter" idx="12"/>
          </p:nvPr>
        </p:nvSpPr>
        <p:spPr/>
        <p:txBody>
          <a:bodyPr/>
          <a:lstStyle/>
          <a:p>
            <a:fld id="{50C403EF-477C-46A3-80C1-91E303FFB877}" type="slidenum">
              <a:rPr lang="pt-BR" smtClean="0"/>
              <a:t>‹#›</a:t>
            </a:fld>
            <a:endParaRPr lang="pt-BR"/>
          </a:p>
        </p:txBody>
      </p:sp>
    </p:spTree>
    <p:extLst>
      <p:ext uri="{BB962C8B-B14F-4D97-AF65-F5344CB8AC3E}">
        <p14:creationId xmlns:p14="http://schemas.microsoft.com/office/powerpoint/2010/main" val="294258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885D-53EE-3E9F-CE07-C67AD768AA47}"/>
              </a:ext>
            </a:extLst>
          </p:cNvPr>
          <p:cNvSpPr>
            <a:spLocks noGrp="1"/>
          </p:cNvSpPr>
          <p:nvPr>
            <p:ph type="title"/>
          </p:nvPr>
        </p:nvSpPr>
        <p:spPr/>
        <p:txBody>
          <a:bodyPr/>
          <a:lstStyle/>
          <a:p>
            <a:r>
              <a:rPr lang="en-GB"/>
              <a:t>Click to edit Master title style</a:t>
            </a:r>
            <a:endParaRPr lang="pt-BR"/>
          </a:p>
        </p:txBody>
      </p:sp>
      <p:sp>
        <p:nvSpPr>
          <p:cNvPr id="3" name="Content Placeholder 2">
            <a:extLst>
              <a:ext uri="{FF2B5EF4-FFF2-40B4-BE49-F238E27FC236}">
                <a16:creationId xmlns:a16="http://schemas.microsoft.com/office/drawing/2014/main" id="{B9574BFE-9826-222C-316D-5D0CAB4D907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BR"/>
          </a:p>
        </p:txBody>
      </p:sp>
      <p:sp>
        <p:nvSpPr>
          <p:cNvPr id="4" name="Date Placeholder 3">
            <a:extLst>
              <a:ext uri="{FF2B5EF4-FFF2-40B4-BE49-F238E27FC236}">
                <a16:creationId xmlns:a16="http://schemas.microsoft.com/office/drawing/2014/main" id="{B26061E8-BB91-C147-55F4-AF981B6AA1F2}"/>
              </a:ext>
            </a:extLst>
          </p:cNvPr>
          <p:cNvSpPr>
            <a:spLocks noGrp="1"/>
          </p:cNvSpPr>
          <p:nvPr>
            <p:ph type="dt" sz="half" idx="10"/>
          </p:nvPr>
        </p:nvSpPr>
        <p:spPr/>
        <p:txBody>
          <a:bodyPr/>
          <a:lstStyle/>
          <a:p>
            <a:fld id="{716F8350-6056-4DE8-BE33-D09B63A647AA}" type="datetimeFigureOut">
              <a:rPr lang="pt-BR" smtClean="0"/>
              <a:t>11/08/2024</a:t>
            </a:fld>
            <a:endParaRPr lang="pt-BR"/>
          </a:p>
        </p:txBody>
      </p:sp>
      <p:sp>
        <p:nvSpPr>
          <p:cNvPr id="5" name="Footer Placeholder 4">
            <a:extLst>
              <a:ext uri="{FF2B5EF4-FFF2-40B4-BE49-F238E27FC236}">
                <a16:creationId xmlns:a16="http://schemas.microsoft.com/office/drawing/2014/main" id="{E7EC9898-00E4-5FEB-ECA5-B822073F3721}"/>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AC9E1274-BEEE-1888-1629-CBE0481D4EDE}"/>
              </a:ext>
            </a:extLst>
          </p:cNvPr>
          <p:cNvSpPr>
            <a:spLocks noGrp="1"/>
          </p:cNvSpPr>
          <p:nvPr>
            <p:ph type="sldNum" sz="quarter" idx="12"/>
          </p:nvPr>
        </p:nvSpPr>
        <p:spPr/>
        <p:txBody>
          <a:bodyPr/>
          <a:lstStyle/>
          <a:p>
            <a:fld id="{50C403EF-477C-46A3-80C1-91E303FFB877}" type="slidenum">
              <a:rPr lang="pt-BR" smtClean="0"/>
              <a:t>‹#›</a:t>
            </a:fld>
            <a:endParaRPr lang="pt-BR"/>
          </a:p>
        </p:txBody>
      </p:sp>
    </p:spTree>
    <p:extLst>
      <p:ext uri="{BB962C8B-B14F-4D97-AF65-F5344CB8AC3E}">
        <p14:creationId xmlns:p14="http://schemas.microsoft.com/office/powerpoint/2010/main" val="1281000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B7851-C14E-7479-8A39-B8BE6D50191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pt-BR"/>
          </a:p>
        </p:txBody>
      </p:sp>
      <p:sp>
        <p:nvSpPr>
          <p:cNvPr id="3" name="Text Placeholder 2">
            <a:extLst>
              <a:ext uri="{FF2B5EF4-FFF2-40B4-BE49-F238E27FC236}">
                <a16:creationId xmlns:a16="http://schemas.microsoft.com/office/drawing/2014/main" id="{5263E24D-089A-9D96-4967-222A7BA8D26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8EB9210-318E-3EA4-E029-3681F4CEC1C9}"/>
              </a:ext>
            </a:extLst>
          </p:cNvPr>
          <p:cNvSpPr>
            <a:spLocks noGrp="1"/>
          </p:cNvSpPr>
          <p:nvPr>
            <p:ph type="dt" sz="half" idx="10"/>
          </p:nvPr>
        </p:nvSpPr>
        <p:spPr/>
        <p:txBody>
          <a:bodyPr/>
          <a:lstStyle/>
          <a:p>
            <a:fld id="{716F8350-6056-4DE8-BE33-D09B63A647AA}" type="datetimeFigureOut">
              <a:rPr lang="pt-BR" smtClean="0"/>
              <a:t>11/08/2024</a:t>
            </a:fld>
            <a:endParaRPr lang="pt-BR"/>
          </a:p>
        </p:txBody>
      </p:sp>
      <p:sp>
        <p:nvSpPr>
          <p:cNvPr id="5" name="Footer Placeholder 4">
            <a:extLst>
              <a:ext uri="{FF2B5EF4-FFF2-40B4-BE49-F238E27FC236}">
                <a16:creationId xmlns:a16="http://schemas.microsoft.com/office/drawing/2014/main" id="{6872839E-628A-30D0-F875-8E4D424F058D}"/>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CC548DF3-2506-425B-FD7F-CD7612CE6DB6}"/>
              </a:ext>
            </a:extLst>
          </p:cNvPr>
          <p:cNvSpPr>
            <a:spLocks noGrp="1"/>
          </p:cNvSpPr>
          <p:nvPr>
            <p:ph type="sldNum" sz="quarter" idx="12"/>
          </p:nvPr>
        </p:nvSpPr>
        <p:spPr/>
        <p:txBody>
          <a:bodyPr/>
          <a:lstStyle/>
          <a:p>
            <a:fld id="{50C403EF-477C-46A3-80C1-91E303FFB877}" type="slidenum">
              <a:rPr lang="pt-BR" smtClean="0"/>
              <a:t>‹#›</a:t>
            </a:fld>
            <a:endParaRPr lang="pt-BR"/>
          </a:p>
        </p:txBody>
      </p:sp>
    </p:spTree>
    <p:extLst>
      <p:ext uri="{BB962C8B-B14F-4D97-AF65-F5344CB8AC3E}">
        <p14:creationId xmlns:p14="http://schemas.microsoft.com/office/powerpoint/2010/main" val="2649524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DFA1-AEEF-C3B5-5352-5D0A8276D25C}"/>
              </a:ext>
            </a:extLst>
          </p:cNvPr>
          <p:cNvSpPr>
            <a:spLocks noGrp="1"/>
          </p:cNvSpPr>
          <p:nvPr>
            <p:ph type="title"/>
          </p:nvPr>
        </p:nvSpPr>
        <p:spPr/>
        <p:txBody>
          <a:bodyPr/>
          <a:lstStyle/>
          <a:p>
            <a:r>
              <a:rPr lang="en-GB"/>
              <a:t>Click to edit Master title style</a:t>
            </a:r>
            <a:endParaRPr lang="pt-BR"/>
          </a:p>
        </p:txBody>
      </p:sp>
      <p:sp>
        <p:nvSpPr>
          <p:cNvPr id="3" name="Content Placeholder 2">
            <a:extLst>
              <a:ext uri="{FF2B5EF4-FFF2-40B4-BE49-F238E27FC236}">
                <a16:creationId xmlns:a16="http://schemas.microsoft.com/office/drawing/2014/main" id="{D1AF6389-BE32-5BE2-10E5-030C3ED0C30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BR"/>
          </a:p>
        </p:txBody>
      </p:sp>
      <p:sp>
        <p:nvSpPr>
          <p:cNvPr id="4" name="Content Placeholder 3">
            <a:extLst>
              <a:ext uri="{FF2B5EF4-FFF2-40B4-BE49-F238E27FC236}">
                <a16:creationId xmlns:a16="http://schemas.microsoft.com/office/drawing/2014/main" id="{00F11AB7-F56E-E0D1-3753-04BB1801E54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BR"/>
          </a:p>
        </p:txBody>
      </p:sp>
      <p:sp>
        <p:nvSpPr>
          <p:cNvPr id="5" name="Date Placeholder 4">
            <a:extLst>
              <a:ext uri="{FF2B5EF4-FFF2-40B4-BE49-F238E27FC236}">
                <a16:creationId xmlns:a16="http://schemas.microsoft.com/office/drawing/2014/main" id="{B012BC5D-D5E2-1D89-CFF7-383326D10819}"/>
              </a:ext>
            </a:extLst>
          </p:cNvPr>
          <p:cNvSpPr>
            <a:spLocks noGrp="1"/>
          </p:cNvSpPr>
          <p:nvPr>
            <p:ph type="dt" sz="half" idx="10"/>
          </p:nvPr>
        </p:nvSpPr>
        <p:spPr/>
        <p:txBody>
          <a:bodyPr/>
          <a:lstStyle/>
          <a:p>
            <a:fld id="{716F8350-6056-4DE8-BE33-D09B63A647AA}" type="datetimeFigureOut">
              <a:rPr lang="pt-BR" smtClean="0"/>
              <a:t>11/08/2024</a:t>
            </a:fld>
            <a:endParaRPr lang="pt-BR"/>
          </a:p>
        </p:txBody>
      </p:sp>
      <p:sp>
        <p:nvSpPr>
          <p:cNvPr id="6" name="Footer Placeholder 5">
            <a:extLst>
              <a:ext uri="{FF2B5EF4-FFF2-40B4-BE49-F238E27FC236}">
                <a16:creationId xmlns:a16="http://schemas.microsoft.com/office/drawing/2014/main" id="{BC8A6C17-4AA2-6A54-0202-112A1C286614}"/>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4FF1B390-D5F7-C1FE-F9DB-2BDC06C29990}"/>
              </a:ext>
            </a:extLst>
          </p:cNvPr>
          <p:cNvSpPr>
            <a:spLocks noGrp="1"/>
          </p:cNvSpPr>
          <p:nvPr>
            <p:ph type="sldNum" sz="quarter" idx="12"/>
          </p:nvPr>
        </p:nvSpPr>
        <p:spPr/>
        <p:txBody>
          <a:bodyPr/>
          <a:lstStyle/>
          <a:p>
            <a:fld id="{50C403EF-477C-46A3-80C1-91E303FFB877}" type="slidenum">
              <a:rPr lang="pt-BR" smtClean="0"/>
              <a:t>‹#›</a:t>
            </a:fld>
            <a:endParaRPr lang="pt-BR"/>
          </a:p>
        </p:txBody>
      </p:sp>
    </p:spTree>
    <p:extLst>
      <p:ext uri="{BB962C8B-B14F-4D97-AF65-F5344CB8AC3E}">
        <p14:creationId xmlns:p14="http://schemas.microsoft.com/office/powerpoint/2010/main" val="730072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E4F2-3068-C207-5C6B-94A91CB5C7BA}"/>
              </a:ext>
            </a:extLst>
          </p:cNvPr>
          <p:cNvSpPr>
            <a:spLocks noGrp="1"/>
          </p:cNvSpPr>
          <p:nvPr>
            <p:ph type="title"/>
          </p:nvPr>
        </p:nvSpPr>
        <p:spPr>
          <a:xfrm>
            <a:off x="839788" y="365125"/>
            <a:ext cx="10515600" cy="1325563"/>
          </a:xfrm>
        </p:spPr>
        <p:txBody>
          <a:bodyPr/>
          <a:lstStyle/>
          <a:p>
            <a:r>
              <a:rPr lang="en-GB"/>
              <a:t>Click to edit Master title style</a:t>
            </a:r>
            <a:endParaRPr lang="pt-BR"/>
          </a:p>
        </p:txBody>
      </p:sp>
      <p:sp>
        <p:nvSpPr>
          <p:cNvPr id="3" name="Text Placeholder 2">
            <a:extLst>
              <a:ext uri="{FF2B5EF4-FFF2-40B4-BE49-F238E27FC236}">
                <a16:creationId xmlns:a16="http://schemas.microsoft.com/office/drawing/2014/main" id="{9667B553-38C6-A9B4-CD7E-CFA6E09B76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686281B-947F-9DE4-021C-40B7EBC3C67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BR"/>
          </a:p>
        </p:txBody>
      </p:sp>
      <p:sp>
        <p:nvSpPr>
          <p:cNvPr id="5" name="Text Placeholder 4">
            <a:extLst>
              <a:ext uri="{FF2B5EF4-FFF2-40B4-BE49-F238E27FC236}">
                <a16:creationId xmlns:a16="http://schemas.microsoft.com/office/drawing/2014/main" id="{37A73934-5759-7169-D5BE-811FDE63C2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4EF6A0E-B05A-57EC-54D7-DD48392E4E9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BR"/>
          </a:p>
        </p:txBody>
      </p:sp>
      <p:sp>
        <p:nvSpPr>
          <p:cNvPr id="7" name="Date Placeholder 6">
            <a:extLst>
              <a:ext uri="{FF2B5EF4-FFF2-40B4-BE49-F238E27FC236}">
                <a16:creationId xmlns:a16="http://schemas.microsoft.com/office/drawing/2014/main" id="{C56083B6-DED8-C3D2-6DF9-E63C4D17C224}"/>
              </a:ext>
            </a:extLst>
          </p:cNvPr>
          <p:cNvSpPr>
            <a:spLocks noGrp="1"/>
          </p:cNvSpPr>
          <p:nvPr>
            <p:ph type="dt" sz="half" idx="10"/>
          </p:nvPr>
        </p:nvSpPr>
        <p:spPr/>
        <p:txBody>
          <a:bodyPr/>
          <a:lstStyle/>
          <a:p>
            <a:fld id="{716F8350-6056-4DE8-BE33-D09B63A647AA}" type="datetimeFigureOut">
              <a:rPr lang="pt-BR" smtClean="0"/>
              <a:t>11/08/2024</a:t>
            </a:fld>
            <a:endParaRPr lang="pt-BR"/>
          </a:p>
        </p:txBody>
      </p:sp>
      <p:sp>
        <p:nvSpPr>
          <p:cNvPr id="8" name="Footer Placeholder 7">
            <a:extLst>
              <a:ext uri="{FF2B5EF4-FFF2-40B4-BE49-F238E27FC236}">
                <a16:creationId xmlns:a16="http://schemas.microsoft.com/office/drawing/2014/main" id="{30C381A5-074B-6025-50A8-3ED912502DA5}"/>
              </a:ext>
            </a:extLst>
          </p:cNvPr>
          <p:cNvSpPr>
            <a:spLocks noGrp="1"/>
          </p:cNvSpPr>
          <p:nvPr>
            <p:ph type="ftr" sz="quarter" idx="11"/>
          </p:nvPr>
        </p:nvSpPr>
        <p:spPr/>
        <p:txBody>
          <a:bodyPr/>
          <a:lstStyle/>
          <a:p>
            <a:endParaRPr lang="pt-BR"/>
          </a:p>
        </p:txBody>
      </p:sp>
      <p:sp>
        <p:nvSpPr>
          <p:cNvPr id="9" name="Slide Number Placeholder 8">
            <a:extLst>
              <a:ext uri="{FF2B5EF4-FFF2-40B4-BE49-F238E27FC236}">
                <a16:creationId xmlns:a16="http://schemas.microsoft.com/office/drawing/2014/main" id="{0882DC69-351E-B26E-E8C3-2DD5E614F473}"/>
              </a:ext>
            </a:extLst>
          </p:cNvPr>
          <p:cNvSpPr>
            <a:spLocks noGrp="1"/>
          </p:cNvSpPr>
          <p:nvPr>
            <p:ph type="sldNum" sz="quarter" idx="12"/>
          </p:nvPr>
        </p:nvSpPr>
        <p:spPr/>
        <p:txBody>
          <a:bodyPr/>
          <a:lstStyle/>
          <a:p>
            <a:fld id="{50C403EF-477C-46A3-80C1-91E303FFB877}" type="slidenum">
              <a:rPr lang="pt-BR" smtClean="0"/>
              <a:t>‹#›</a:t>
            </a:fld>
            <a:endParaRPr lang="pt-BR"/>
          </a:p>
        </p:txBody>
      </p:sp>
    </p:spTree>
    <p:extLst>
      <p:ext uri="{BB962C8B-B14F-4D97-AF65-F5344CB8AC3E}">
        <p14:creationId xmlns:p14="http://schemas.microsoft.com/office/powerpoint/2010/main" val="944074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03A93-1449-B090-7D34-ECB077549F7E}"/>
              </a:ext>
            </a:extLst>
          </p:cNvPr>
          <p:cNvSpPr>
            <a:spLocks noGrp="1"/>
          </p:cNvSpPr>
          <p:nvPr>
            <p:ph type="title"/>
          </p:nvPr>
        </p:nvSpPr>
        <p:spPr/>
        <p:txBody>
          <a:bodyPr/>
          <a:lstStyle/>
          <a:p>
            <a:r>
              <a:rPr lang="en-GB"/>
              <a:t>Click to edit Master title style</a:t>
            </a:r>
            <a:endParaRPr lang="pt-BR"/>
          </a:p>
        </p:txBody>
      </p:sp>
      <p:sp>
        <p:nvSpPr>
          <p:cNvPr id="3" name="Date Placeholder 2">
            <a:extLst>
              <a:ext uri="{FF2B5EF4-FFF2-40B4-BE49-F238E27FC236}">
                <a16:creationId xmlns:a16="http://schemas.microsoft.com/office/drawing/2014/main" id="{1FF403EB-D812-9277-0BC5-DAB39B511B16}"/>
              </a:ext>
            </a:extLst>
          </p:cNvPr>
          <p:cNvSpPr>
            <a:spLocks noGrp="1"/>
          </p:cNvSpPr>
          <p:nvPr>
            <p:ph type="dt" sz="half" idx="10"/>
          </p:nvPr>
        </p:nvSpPr>
        <p:spPr/>
        <p:txBody>
          <a:bodyPr/>
          <a:lstStyle/>
          <a:p>
            <a:fld id="{716F8350-6056-4DE8-BE33-D09B63A647AA}" type="datetimeFigureOut">
              <a:rPr lang="pt-BR" smtClean="0"/>
              <a:t>11/08/2024</a:t>
            </a:fld>
            <a:endParaRPr lang="pt-BR"/>
          </a:p>
        </p:txBody>
      </p:sp>
      <p:sp>
        <p:nvSpPr>
          <p:cNvPr id="4" name="Footer Placeholder 3">
            <a:extLst>
              <a:ext uri="{FF2B5EF4-FFF2-40B4-BE49-F238E27FC236}">
                <a16:creationId xmlns:a16="http://schemas.microsoft.com/office/drawing/2014/main" id="{A7088A74-81B9-1AC9-3E6F-BBB645B4BA3A}"/>
              </a:ext>
            </a:extLst>
          </p:cNvPr>
          <p:cNvSpPr>
            <a:spLocks noGrp="1"/>
          </p:cNvSpPr>
          <p:nvPr>
            <p:ph type="ftr" sz="quarter" idx="11"/>
          </p:nvPr>
        </p:nvSpPr>
        <p:spPr/>
        <p:txBody>
          <a:bodyPr/>
          <a:lstStyle/>
          <a:p>
            <a:endParaRPr lang="pt-BR"/>
          </a:p>
        </p:txBody>
      </p:sp>
      <p:sp>
        <p:nvSpPr>
          <p:cNvPr id="5" name="Slide Number Placeholder 4">
            <a:extLst>
              <a:ext uri="{FF2B5EF4-FFF2-40B4-BE49-F238E27FC236}">
                <a16:creationId xmlns:a16="http://schemas.microsoft.com/office/drawing/2014/main" id="{20680455-E9AA-8964-3AB3-25B356750691}"/>
              </a:ext>
            </a:extLst>
          </p:cNvPr>
          <p:cNvSpPr>
            <a:spLocks noGrp="1"/>
          </p:cNvSpPr>
          <p:nvPr>
            <p:ph type="sldNum" sz="quarter" idx="12"/>
          </p:nvPr>
        </p:nvSpPr>
        <p:spPr/>
        <p:txBody>
          <a:bodyPr/>
          <a:lstStyle/>
          <a:p>
            <a:fld id="{50C403EF-477C-46A3-80C1-91E303FFB877}" type="slidenum">
              <a:rPr lang="pt-BR" smtClean="0"/>
              <a:t>‹#›</a:t>
            </a:fld>
            <a:endParaRPr lang="pt-BR"/>
          </a:p>
        </p:txBody>
      </p:sp>
    </p:spTree>
    <p:extLst>
      <p:ext uri="{BB962C8B-B14F-4D97-AF65-F5344CB8AC3E}">
        <p14:creationId xmlns:p14="http://schemas.microsoft.com/office/powerpoint/2010/main" val="4218079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808574-E6E7-78A3-E1BA-AB1B80A8B273}"/>
              </a:ext>
            </a:extLst>
          </p:cNvPr>
          <p:cNvSpPr>
            <a:spLocks noGrp="1"/>
          </p:cNvSpPr>
          <p:nvPr>
            <p:ph type="dt" sz="half" idx="10"/>
          </p:nvPr>
        </p:nvSpPr>
        <p:spPr/>
        <p:txBody>
          <a:bodyPr/>
          <a:lstStyle/>
          <a:p>
            <a:fld id="{716F8350-6056-4DE8-BE33-D09B63A647AA}" type="datetimeFigureOut">
              <a:rPr lang="pt-BR" smtClean="0"/>
              <a:t>11/08/2024</a:t>
            </a:fld>
            <a:endParaRPr lang="pt-BR"/>
          </a:p>
        </p:txBody>
      </p:sp>
      <p:sp>
        <p:nvSpPr>
          <p:cNvPr id="3" name="Footer Placeholder 2">
            <a:extLst>
              <a:ext uri="{FF2B5EF4-FFF2-40B4-BE49-F238E27FC236}">
                <a16:creationId xmlns:a16="http://schemas.microsoft.com/office/drawing/2014/main" id="{1218560E-8460-C325-6667-4A0E58ED3828}"/>
              </a:ext>
            </a:extLst>
          </p:cNvPr>
          <p:cNvSpPr>
            <a:spLocks noGrp="1"/>
          </p:cNvSpPr>
          <p:nvPr>
            <p:ph type="ftr" sz="quarter" idx="11"/>
          </p:nvPr>
        </p:nvSpPr>
        <p:spPr/>
        <p:txBody>
          <a:bodyPr/>
          <a:lstStyle/>
          <a:p>
            <a:endParaRPr lang="pt-BR"/>
          </a:p>
        </p:txBody>
      </p:sp>
      <p:sp>
        <p:nvSpPr>
          <p:cNvPr id="4" name="Slide Number Placeholder 3">
            <a:extLst>
              <a:ext uri="{FF2B5EF4-FFF2-40B4-BE49-F238E27FC236}">
                <a16:creationId xmlns:a16="http://schemas.microsoft.com/office/drawing/2014/main" id="{822767C4-FE48-63E5-C357-7D1632117262}"/>
              </a:ext>
            </a:extLst>
          </p:cNvPr>
          <p:cNvSpPr>
            <a:spLocks noGrp="1"/>
          </p:cNvSpPr>
          <p:nvPr>
            <p:ph type="sldNum" sz="quarter" idx="12"/>
          </p:nvPr>
        </p:nvSpPr>
        <p:spPr/>
        <p:txBody>
          <a:bodyPr/>
          <a:lstStyle/>
          <a:p>
            <a:fld id="{50C403EF-477C-46A3-80C1-91E303FFB877}" type="slidenum">
              <a:rPr lang="pt-BR" smtClean="0"/>
              <a:t>‹#›</a:t>
            </a:fld>
            <a:endParaRPr lang="pt-BR"/>
          </a:p>
        </p:txBody>
      </p:sp>
    </p:spTree>
    <p:extLst>
      <p:ext uri="{BB962C8B-B14F-4D97-AF65-F5344CB8AC3E}">
        <p14:creationId xmlns:p14="http://schemas.microsoft.com/office/powerpoint/2010/main" val="931350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475EE-5085-E0E1-F658-EB75FCBCA48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pt-BR"/>
          </a:p>
        </p:txBody>
      </p:sp>
      <p:sp>
        <p:nvSpPr>
          <p:cNvPr id="3" name="Content Placeholder 2">
            <a:extLst>
              <a:ext uri="{FF2B5EF4-FFF2-40B4-BE49-F238E27FC236}">
                <a16:creationId xmlns:a16="http://schemas.microsoft.com/office/drawing/2014/main" id="{2EE3E66C-A87F-72E8-3449-CF3D2E0A6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BR"/>
          </a:p>
        </p:txBody>
      </p:sp>
      <p:sp>
        <p:nvSpPr>
          <p:cNvPr id="4" name="Text Placeholder 3">
            <a:extLst>
              <a:ext uri="{FF2B5EF4-FFF2-40B4-BE49-F238E27FC236}">
                <a16:creationId xmlns:a16="http://schemas.microsoft.com/office/drawing/2014/main" id="{6783AAFA-6734-437A-59FD-156654AE1C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72D5317-EF07-0682-42C8-0FE6E07EE12E}"/>
              </a:ext>
            </a:extLst>
          </p:cNvPr>
          <p:cNvSpPr>
            <a:spLocks noGrp="1"/>
          </p:cNvSpPr>
          <p:nvPr>
            <p:ph type="dt" sz="half" idx="10"/>
          </p:nvPr>
        </p:nvSpPr>
        <p:spPr/>
        <p:txBody>
          <a:bodyPr/>
          <a:lstStyle/>
          <a:p>
            <a:fld id="{716F8350-6056-4DE8-BE33-D09B63A647AA}" type="datetimeFigureOut">
              <a:rPr lang="pt-BR" smtClean="0"/>
              <a:t>11/08/2024</a:t>
            </a:fld>
            <a:endParaRPr lang="pt-BR"/>
          </a:p>
        </p:txBody>
      </p:sp>
      <p:sp>
        <p:nvSpPr>
          <p:cNvPr id="6" name="Footer Placeholder 5">
            <a:extLst>
              <a:ext uri="{FF2B5EF4-FFF2-40B4-BE49-F238E27FC236}">
                <a16:creationId xmlns:a16="http://schemas.microsoft.com/office/drawing/2014/main" id="{FA2A37BA-8600-7490-1776-F54101F58A4A}"/>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92EB9529-EB73-DDEB-9936-6690669DE5B1}"/>
              </a:ext>
            </a:extLst>
          </p:cNvPr>
          <p:cNvSpPr>
            <a:spLocks noGrp="1"/>
          </p:cNvSpPr>
          <p:nvPr>
            <p:ph type="sldNum" sz="quarter" idx="12"/>
          </p:nvPr>
        </p:nvSpPr>
        <p:spPr/>
        <p:txBody>
          <a:bodyPr/>
          <a:lstStyle/>
          <a:p>
            <a:fld id="{50C403EF-477C-46A3-80C1-91E303FFB877}" type="slidenum">
              <a:rPr lang="pt-BR" smtClean="0"/>
              <a:t>‹#›</a:t>
            </a:fld>
            <a:endParaRPr lang="pt-BR"/>
          </a:p>
        </p:txBody>
      </p:sp>
    </p:spTree>
    <p:extLst>
      <p:ext uri="{BB962C8B-B14F-4D97-AF65-F5344CB8AC3E}">
        <p14:creationId xmlns:p14="http://schemas.microsoft.com/office/powerpoint/2010/main" val="1292426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FAEC6-331E-4A72-1D4E-6023DE72799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pt-BR"/>
          </a:p>
        </p:txBody>
      </p:sp>
      <p:sp>
        <p:nvSpPr>
          <p:cNvPr id="3" name="Picture Placeholder 2">
            <a:extLst>
              <a:ext uri="{FF2B5EF4-FFF2-40B4-BE49-F238E27FC236}">
                <a16:creationId xmlns:a16="http://schemas.microsoft.com/office/drawing/2014/main" id="{B1CDEE35-6B7B-6506-4F27-108DF2BD2B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E265E581-7C0E-1916-E6FE-F2808D04AC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6E6F9F7-A9E9-8A42-38BB-2373F0E6990B}"/>
              </a:ext>
            </a:extLst>
          </p:cNvPr>
          <p:cNvSpPr>
            <a:spLocks noGrp="1"/>
          </p:cNvSpPr>
          <p:nvPr>
            <p:ph type="dt" sz="half" idx="10"/>
          </p:nvPr>
        </p:nvSpPr>
        <p:spPr/>
        <p:txBody>
          <a:bodyPr/>
          <a:lstStyle/>
          <a:p>
            <a:fld id="{716F8350-6056-4DE8-BE33-D09B63A647AA}" type="datetimeFigureOut">
              <a:rPr lang="pt-BR" smtClean="0"/>
              <a:t>11/08/2024</a:t>
            </a:fld>
            <a:endParaRPr lang="pt-BR"/>
          </a:p>
        </p:txBody>
      </p:sp>
      <p:sp>
        <p:nvSpPr>
          <p:cNvPr id="6" name="Footer Placeholder 5">
            <a:extLst>
              <a:ext uri="{FF2B5EF4-FFF2-40B4-BE49-F238E27FC236}">
                <a16:creationId xmlns:a16="http://schemas.microsoft.com/office/drawing/2014/main" id="{BC656A3D-DD63-4E62-469C-4988F5163A65}"/>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31409448-1881-88EE-5CB2-B16423C0065A}"/>
              </a:ext>
            </a:extLst>
          </p:cNvPr>
          <p:cNvSpPr>
            <a:spLocks noGrp="1"/>
          </p:cNvSpPr>
          <p:nvPr>
            <p:ph type="sldNum" sz="quarter" idx="12"/>
          </p:nvPr>
        </p:nvSpPr>
        <p:spPr/>
        <p:txBody>
          <a:bodyPr/>
          <a:lstStyle/>
          <a:p>
            <a:fld id="{50C403EF-477C-46A3-80C1-91E303FFB877}" type="slidenum">
              <a:rPr lang="pt-BR" smtClean="0"/>
              <a:t>‹#›</a:t>
            </a:fld>
            <a:endParaRPr lang="pt-BR"/>
          </a:p>
        </p:txBody>
      </p:sp>
    </p:spTree>
    <p:extLst>
      <p:ext uri="{BB962C8B-B14F-4D97-AF65-F5344CB8AC3E}">
        <p14:creationId xmlns:p14="http://schemas.microsoft.com/office/powerpoint/2010/main" val="1404929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191C51-337C-67DF-B8A2-BA3EFF8FA9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pt-BR"/>
          </a:p>
        </p:txBody>
      </p:sp>
      <p:sp>
        <p:nvSpPr>
          <p:cNvPr id="3" name="Text Placeholder 2">
            <a:extLst>
              <a:ext uri="{FF2B5EF4-FFF2-40B4-BE49-F238E27FC236}">
                <a16:creationId xmlns:a16="http://schemas.microsoft.com/office/drawing/2014/main" id="{08F4AC4F-4A5E-0A0D-9CCE-DF0AAAD602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BR"/>
          </a:p>
        </p:txBody>
      </p:sp>
      <p:sp>
        <p:nvSpPr>
          <p:cNvPr id="4" name="Date Placeholder 3">
            <a:extLst>
              <a:ext uri="{FF2B5EF4-FFF2-40B4-BE49-F238E27FC236}">
                <a16:creationId xmlns:a16="http://schemas.microsoft.com/office/drawing/2014/main" id="{AE412551-6FD1-0B25-BE56-4187FE7112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16F8350-6056-4DE8-BE33-D09B63A647AA}" type="datetimeFigureOut">
              <a:rPr lang="pt-BR" smtClean="0"/>
              <a:t>11/08/2024</a:t>
            </a:fld>
            <a:endParaRPr lang="pt-BR"/>
          </a:p>
        </p:txBody>
      </p:sp>
      <p:sp>
        <p:nvSpPr>
          <p:cNvPr id="5" name="Footer Placeholder 4">
            <a:extLst>
              <a:ext uri="{FF2B5EF4-FFF2-40B4-BE49-F238E27FC236}">
                <a16:creationId xmlns:a16="http://schemas.microsoft.com/office/drawing/2014/main" id="{FCFA0D68-EDF4-8175-A037-FAB1E5DA4A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Slide Number Placeholder 5">
            <a:extLst>
              <a:ext uri="{FF2B5EF4-FFF2-40B4-BE49-F238E27FC236}">
                <a16:creationId xmlns:a16="http://schemas.microsoft.com/office/drawing/2014/main" id="{22908F96-94E6-F64D-A906-77001507EE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0C403EF-477C-46A3-80C1-91E303FFB877}" type="slidenum">
              <a:rPr lang="pt-BR" smtClean="0"/>
              <a:t>‹#›</a:t>
            </a:fld>
            <a:endParaRPr lang="pt-BR"/>
          </a:p>
        </p:txBody>
      </p:sp>
    </p:spTree>
    <p:extLst>
      <p:ext uri="{BB962C8B-B14F-4D97-AF65-F5344CB8AC3E}">
        <p14:creationId xmlns:p14="http://schemas.microsoft.com/office/powerpoint/2010/main" val="4162290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E7201C-DCE3-DDD1-D7D4-2043F413498E}"/>
              </a:ext>
            </a:extLst>
          </p:cNvPr>
          <p:cNvSpPr txBox="1"/>
          <p:nvPr/>
        </p:nvSpPr>
        <p:spPr>
          <a:xfrm>
            <a:off x="3591989" y="1229971"/>
            <a:ext cx="6777245" cy="1569660"/>
          </a:xfrm>
          <a:prstGeom prst="rect">
            <a:avLst/>
          </a:prstGeom>
          <a:noFill/>
        </p:spPr>
        <p:txBody>
          <a:bodyPr wrap="square">
            <a:spAutoFit/>
          </a:bodyPr>
          <a:lstStyle/>
          <a:p>
            <a:pPr algn="ctr"/>
            <a:r>
              <a:rPr lang="en-US" sz="3200" b="1" i="0" dirty="0">
                <a:solidFill>
                  <a:srgbClr val="000000"/>
                </a:solidFill>
                <a:effectLst/>
                <a:highlight>
                  <a:srgbClr val="FFFFFF"/>
                </a:highlight>
                <a:latin typeface="Inter"/>
              </a:rPr>
              <a:t>Artificial Intelligence for Business Decisions and Transformation </a:t>
            </a:r>
          </a:p>
          <a:p>
            <a:pPr algn="ctr"/>
            <a:r>
              <a:rPr lang="en-US" sz="3200" b="0" i="0" dirty="0">
                <a:solidFill>
                  <a:srgbClr val="000000"/>
                </a:solidFill>
                <a:effectLst/>
                <a:highlight>
                  <a:srgbClr val="FFFFFF"/>
                </a:highlight>
                <a:latin typeface="Inter"/>
              </a:rPr>
              <a:t>CSCN8030 - Spring 2024 - Section 2</a:t>
            </a:r>
          </a:p>
        </p:txBody>
      </p:sp>
      <p:sp>
        <p:nvSpPr>
          <p:cNvPr id="6" name="TextBox 5">
            <a:extLst>
              <a:ext uri="{FF2B5EF4-FFF2-40B4-BE49-F238E27FC236}">
                <a16:creationId xmlns:a16="http://schemas.microsoft.com/office/drawing/2014/main" id="{B7BDEE5F-AF01-3044-5FF6-A2AF26462A41}"/>
              </a:ext>
            </a:extLst>
          </p:cNvPr>
          <p:cNvSpPr txBox="1"/>
          <p:nvPr/>
        </p:nvSpPr>
        <p:spPr>
          <a:xfrm>
            <a:off x="8826976" y="5166795"/>
            <a:ext cx="2887504" cy="1477328"/>
          </a:xfrm>
          <a:prstGeom prst="rect">
            <a:avLst/>
          </a:prstGeom>
          <a:noFill/>
        </p:spPr>
        <p:txBody>
          <a:bodyPr wrap="square">
            <a:spAutoFit/>
          </a:bodyPr>
          <a:lstStyle/>
          <a:p>
            <a:r>
              <a:rPr lang="pt-BR" b="1" dirty="0" err="1"/>
              <a:t>Group</a:t>
            </a:r>
            <a:r>
              <a:rPr lang="pt-BR" b="1" dirty="0"/>
              <a:t> 4 - </a:t>
            </a:r>
            <a:r>
              <a:rPr lang="pt-BR" b="1" dirty="0" err="1"/>
              <a:t>Members</a:t>
            </a:r>
            <a:r>
              <a:rPr lang="pt-BR" b="1" dirty="0"/>
              <a:t>:</a:t>
            </a:r>
          </a:p>
          <a:p>
            <a:endParaRPr lang="pt-BR" dirty="0"/>
          </a:p>
          <a:p>
            <a:r>
              <a:rPr lang="pt-BR" dirty="0"/>
              <a:t>Krishna Kumar, </a:t>
            </a:r>
            <a:r>
              <a:rPr lang="pt-BR" dirty="0" err="1"/>
              <a:t>Hemasree</a:t>
            </a:r>
            <a:endParaRPr lang="pt-BR" dirty="0"/>
          </a:p>
          <a:p>
            <a:r>
              <a:rPr lang="pt-BR" dirty="0" err="1"/>
              <a:t>Shijin</a:t>
            </a:r>
            <a:r>
              <a:rPr lang="pt-BR" dirty="0"/>
              <a:t>, </a:t>
            </a:r>
            <a:r>
              <a:rPr lang="pt-BR" dirty="0" err="1"/>
              <a:t>Jency</a:t>
            </a:r>
            <a:endParaRPr lang="pt-BR" dirty="0"/>
          </a:p>
          <a:p>
            <a:r>
              <a:rPr lang="pt-BR" dirty="0"/>
              <a:t>Fernandez, Arcadio</a:t>
            </a:r>
          </a:p>
        </p:txBody>
      </p:sp>
      <p:sp>
        <p:nvSpPr>
          <p:cNvPr id="7" name="TextBox 6">
            <a:extLst>
              <a:ext uri="{FF2B5EF4-FFF2-40B4-BE49-F238E27FC236}">
                <a16:creationId xmlns:a16="http://schemas.microsoft.com/office/drawing/2014/main" id="{761A8408-3D27-13CE-BF95-0BC01771F6C6}"/>
              </a:ext>
            </a:extLst>
          </p:cNvPr>
          <p:cNvSpPr txBox="1"/>
          <p:nvPr/>
        </p:nvSpPr>
        <p:spPr>
          <a:xfrm>
            <a:off x="625946" y="5678665"/>
            <a:ext cx="4215572" cy="646331"/>
          </a:xfrm>
          <a:prstGeom prst="rect">
            <a:avLst/>
          </a:prstGeom>
          <a:noFill/>
        </p:spPr>
        <p:txBody>
          <a:bodyPr wrap="square">
            <a:spAutoFit/>
          </a:bodyPr>
          <a:lstStyle/>
          <a:p>
            <a:r>
              <a:rPr lang="pt-BR" b="1" dirty="0">
                <a:solidFill>
                  <a:srgbClr val="000000"/>
                </a:solidFill>
                <a:latin typeface="Inter"/>
              </a:rPr>
              <a:t>Professor: </a:t>
            </a:r>
          </a:p>
          <a:p>
            <a:r>
              <a:rPr lang="pt-BR" dirty="0">
                <a:solidFill>
                  <a:srgbClr val="000000"/>
                </a:solidFill>
                <a:latin typeface="Inter"/>
              </a:rPr>
              <a:t>Glaucia Melo dos Santos, PhD</a:t>
            </a:r>
            <a:endParaRPr lang="pt-BR" dirty="0"/>
          </a:p>
        </p:txBody>
      </p:sp>
      <p:pic>
        <p:nvPicPr>
          <p:cNvPr id="3" name="Picture 2">
            <a:extLst>
              <a:ext uri="{FF2B5EF4-FFF2-40B4-BE49-F238E27FC236}">
                <a16:creationId xmlns:a16="http://schemas.microsoft.com/office/drawing/2014/main" id="{B26A3612-8B1E-34F8-3AED-057450F37CF3}"/>
              </a:ext>
            </a:extLst>
          </p:cNvPr>
          <p:cNvPicPr>
            <a:picLocks noChangeAspect="1"/>
          </p:cNvPicPr>
          <p:nvPr/>
        </p:nvPicPr>
        <p:blipFill>
          <a:blip r:embed="rId2"/>
          <a:stretch>
            <a:fillRect/>
          </a:stretch>
        </p:blipFill>
        <p:spPr>
          <a:xfrm>
            <a:off x="625946" y="1069591"/>
            <a:ext cx="2489047" cy="2359409"/>
          </a:xfrm>
          <a:prstGeom prst="rect">
            <a:avLst/>
          </a:prstGeom>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12A44832-0610-A6DC-74B0-7ADD00796337}"/>
              </a:ext>
            </a:extLst>
          </p:cNvPr>
          <p:cNvSpPr txBox="1"/>
          <p:nvPr/>
        </p:nvSpPr>
        <p:spPr>
          <a:xfrm>
            <a:off x="3591989" y="3265613"/>
            <a:ext cx="6777245" cy="461665"/>
          </a:xfrm>
          <a:prstGeom prst="rect">
            <a:avLst/>
          </a:prstGeom>
          <a:noFill/>
        </p:spPr>
        <p:txBody>
          <a:bodyPr wrap="square">
            <a:spAutoFit/>
          </a:bodyPr>
          <a:lstStyle/>
          <a:p>
            <a:pPr algn="ctr"/>
            <a:r>
              <a:rPr lang="pt-BR" sz="2400" b="1" dirty="0">
                <a:solidFill>
                  <a:srgbClr val="000000"/>
                </a:solidFill>
                <a:highlight>
                  <a:srgbClr val="FFFFFF"/>
                </a:highlight>
                <a:latin typeface="Inter"/>
              </a:rPr>
              <a:t>Sprint 1 - Demo</a:t>
            </a:r>
            <a:r>
              <a:rPr lang="en-US" sz="2400" b="1" dirty="0">
                <a:solidFill>
                  <a:srgbClr val="000000"/>
                </a:solidFill>
                <a:highlight>
                  <a:srgbClr val="FFFFFF"/>
                </a:highlight>
                <a:latin typeface="Inter"/>
              </a:rPr>
              <a:t> </a:t>
            </a:r>
          </a:p>
        </p:txBody>
      </p:sp>
      <p:sp>
        <p:nvSpPr>
          <p:cNvPr id="11" name="TextBox 10">
            <a:extLst>
              <a:ext uri="{FF2B5EF4-FFF2-40B4-BE49-F238E27FC236}">
                <a16:creationId xmlns:a16="http://schemas.microsoft.com/office/drawing/2014/main" id="{4FB00891-F5B5-A704-C5FB-B488192BA5A2}"/>
              </a:ext>
            </a:extLst>
          </p:cNvPr>
          <p:cNvSpPr txBox="1"/>
          <p:nvPr/>
        </p:nvSpPr>
        <p:spPr>
          <a:xfrm>
            <a:off x="3591990" y="4134012"/>
            <a:ext cx="6777245" cy="461665"/>
          </a:xfrm>
          <a:prstGeom prst="rect">
            <a:avLst/>
          </a:prstGeom>
          <a:noFill/>
        </p:spPr>
        <p:txBody>
          <a:bodyPr wrap="square">
            <a:spAutoFit/>
          </a:bodyPr>
          <a:lstStyle/>
          <a:p>
            <a:pPr algn="ctr"/>
            <a:r>
              <a:rPr lang="en-US" sz="2400" b="1" i="0" dirty="0">
                <a:solidFill>
                  <a:srgbClr val="000000"/>
                </a:solidFill>
                <a:effectLst/>
                <a:highlight>
                  <a:srgbClr val="FFFFFF"/>
                </a:highlight>
                <a:latin typeface="Inter"/>
              </a:rPr>
              <a:t>27 May 2024 </a:t>
            </a:r>
            <a:endParaRPr lang="en-US" sz="2400" b="0" i="0" dirty="0">
              <a:solidFill>
                <a:srgbClr val="000000"/>
              </a:solidFill>
              <a:effectLst/>
              <a:highlight>
                <a:srgbClr val="FFFFFF"/>
              </a:highlight>
              <a:latin typeface="Inter"/>
            </a:endParaRPr>
          </a:p>
        </p:txBody>
      </p:sp>
    </p:spTree>
    <p:extLst>
      <p:ext uri="{BB962C8B-B14F-4D97-AF65-F5344CB8AC3E}">
        <p14:creationId xmlns:p14="http://schemas.microsoft.com/office/powerpoint/2010/main" val="3037031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3CDE3-1416-0858-99FB-2A2A743CDBF4}"/>
              </a:ext>
            </a:extLst>
          </p:cNvPr>
          <p:cNvPicPr>
            <a:picLocks noChangeAspect="1"/>
          </p:cNvPicPr>
          <p:nvPr/>
        </p:nvPicPr>
        <p:blipFill>
          <a:blip r:embed="rId2"/>
          <a:stretch>
            <a:fillRect/>
          </a:stretch>
        </p:blipFill>
        <p:spPr>
          <a:xfrm>
            <a:off x="155280" y="3909904"/>
            <a:ext cx="5853113" cy="2743200"/>
          </a:xfrm>
          <a:prstGeom prst="rect">
            <a:avLst/>
          </a:prstGeom>
        </p:spPr>
      </p:pic>
      <p:pic>
        <p:nvPicPr>
          <p:cNvPr id="5" name="Picture 4">
            <a:extLst>
              <a:ext uri="{FF2B5EF4-FFF2-40B4-BE49-F238E27FC236}">
                <a16:creationId xmlns:a16="http://schemas.microsoft.com/office/drawing/2014/main" id="{0BC584AE-4753-4509-5F82-795369C729C6}"/>
              </a:ext>
            </a:extLst>
          </p:cNvPr>
          <p:cNvPicPr>
            <a:picLocks noChangeAspect="1"/>
          </p:cNvPicPr>
          <p:nvPr/>
        </p:nvPicPr>
        <p:blipFill>
          <a:blip r:embed="rId3"/>
          <a:stretch>
            <a:fillRect/>
          </a:stretch>
        </p:blipFill>
        <p:spPr>
          <a:xfrm>
            <a:off x="6446043" y="906517"/>
            <a:ext cx="5382173" cy="2522483"/>
          </a:xfrm>
          <a:prstGeom prst="rect">
            <a:avLst/>
          </a:prstGeom>
        </p:spPr>
      </p:pic>
      <p:pic>
        <p:nvPicPr>
          <p:cNvPr id="7" name="Picture 6">
            <a:extLst>
              <a:ext uri="{FF2B5EF4-FFF2-40B4-BE49-F238E27FC236}">
                <a16:creationId xmlns:a16="http://schemas.microsoft.com/office/drawing/2014/main" id="{CC963007-78F7-E3B9-50F2-08E209C3A1E8}"/>
              </a:ext>
            </a:extLst>
          </p:cNvPr>
          <p:cNvPicPr>
            <a:picLocks noChangeAspect="1"/>
          </p:cNvPicPr>
          <p:nvPr/>
        </p:nvPicPr>
        <p:blipFill>
          <a:blip r:embed="rId4"/>
          <a:stretch>
            <a:fillRect/>
          </a:stretch>
        </p:blipFill>
        <p:spPr>
          <a:xfrm>
            <a:off x="6251278" y="3909903"/>
            <a:ext cx="5853115" cy="2743201"/>
          </a:xfrm>
          <a:prstGeom prst="rect">
            <a:avLst/>
          </a:prstGeom>
        </p:spPr>
      </p:pic>
      <p:pic>
        <p:nvPicPr>
          <p:cNvPr id="11" name="Picture 10">
            <a:extLst>
              <a:ext uri="{FF2B5EF4-FFF2-40B4-BE49-F238E27FC236}">
                <a16:creationId xmlns:a16="http://schemas.microsoft.com/office/drawing/2014/main" id="{891FBA58-D781-A2FD-9D10-0897FB0D1C96}"/>
              </a:ext>
            </a:extLst>
          </p:cNvPr>
          <p:cNvPicPr>
            <a:picLocks noChangeAspect="1"/>
          </p:cNvPicPr>
          <p:nvPr/>
        </p:nvPicPr>
        <p:blipFill>
          <a:blip r:embed="rId5"/>
          <a:stretch>
            <a:fillRect/>
          </a:stretch>
        </p:blipFill>
        <p:spPr>
          <a:xfrm>
            <a:off x="242886" y="906517"/>
            <a:ext cx="5853114" cy="2743200"/>
          </a:xfrm>
          <a:prstGeom prst="rect">
            <a:avLst/>
          </a:prstGeom>
        </p:spPr>
      </p:pic>
      <p:sp>
        <p:nvSpPr>
          <p:cNvPr id="15" name="TextBox 14">
            <a:extLst>
              <a:ext uri="{FF2B5EF4-FFF2-40B4-BE49-F238E27FC236}">
                <a16:creationId xmlns:a16="http://schemas.microsoft.com/office/drawing/2014/main" id="{8D8E6A7F-0E65-E0A3-9936-3DE39DFAEEDC}"/>
              </a:ext>
            </a:extLst>
          </p:cNvPr>
          <p:cNvSpPr txBox="1"/>
          <p:nvPr/>
        </p:nvSpPr>
        <p:spPr>
          <a:xfrm>
            <a:off x="300146" y="0"/>
            <a:ext cx="6093372" cy="646331"/>
          </a:xfrm>
          <a:prstGeom prst="rect">
            <a:avLst/>
          </a:prstGeom>
          <a:noFill/>
        </p:spPr>
        <p:txBody>
          <a:bodyPr wrap="square">
            <a:spAutoFit/>
          </a:bodyPr>
          <a:lstStyle/>
          <a:p>
            <a:r>
              <a:rPr lang="pt-BR" dirty="0" err="1"/>
              <a:t>Accidents</a:t>
            </a:r>
            <a:r>
              <a:rPr lang="pt-BR" dirty="0"/>
              <a:t> with </a:t>
            </a:r>
            <a:r>
              <a:rPr lang="pt-BR" dirty="0" err="1"/>
              <a:t>Severity</a:t>
            </a:r>
            <a:r>
              <a:rPr lang="pt-BR" dirty="0"/>
              <a:t> {</a:t>
            </a:r>
            <a:r>
              <a:rPr lang="pt-BR" dirty="0" err="1"/>
              <a:t>severity</a:t>
            </a:r>
            <a:r>
              <a:rPr lang="pt-BR" dirty="0"/>
              <a:t>} in </a:t>
            </a:r>
            <a:r>
              <a:rPr lang="pt-BR" dirty="0" err="1"/>
              <a:t>the</a:t>
            </a:r>
            <a:r>
              <a:rPr lang="pt-BR" dirty="0"/>
              <a:t> Top 500 </a:t>
            </a:r>
            <a:r>
              <a:rPr lang="pt-BR" dirty="0" err="1"/>
              <a:t>Cities</a:t>
            </a:r>
            <a:r>
              <a:rPr lang="pt-BR" dirty="0"/>
              <a:t> with </a:t>
            </a:r>
            <a:r>
              <a:rPr lang="pt-BR" dirty="0" err="1"/>
              <a:t>the</a:t>
            </a:r>
            <a:r>
              <a:rPr lang="pt-BR" dirty="0"/>
              <a:t> Most </a:t>
            </a:r>
            <a:r>
              <a:rPr lang="pt-BR" dirty="0" err="1"/>
              <a:t>Accidents</a:t>
            </a:r>
            <a:r>
              <a:rPr lang="pt-BR" dirty="0"/>
              <a:t> in </a:t>
            </a:r>
            <a:r>
              <a:rPr lang="pt-BR" dirty="0" err="1"/>
              <a:t>the</a:t>
            </a:r>
            <a:r>
              <a:rPr lang="pt-BR" dirty="0"/>
              <a:t> US'</a:t>
            </a:r>
          </a:p>
        </p:txBody>
      </p:sp>
    </p:spTree>
    <p:extLst>
      <p:ext uri="{BB962C8B-B14F-4D97-AF65-F5344CB8AC3E}">
        <p14:creationId xmlns:p14="http://schemas.microsoft.com/office/powerpoint/2010/main" val="3803003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3F0024-EB5D-523D-5B99-9118B42525F0}"/>
              </a:ext>
            </a:extLst>
          </p:cNvPr>
          <p:cNvPicPr>
            <a:picLocks noChangeAspect="1"/>
          </p:cNvPicPr>
          <p:nvPr/>
        </p:nvPicPr>
        <p:blipFill>
          <a:blip r:embed="rId2"/>
          <a:stretch>
            <a:fillRect/>
          </a:stretch>
        </p:blipFill>
        <p:spPr>
          <a:xfrm>
            <a:off x="3316270" y="609130"/>
            <a:ext cx="5559459" cy="5639740"/>
          </a:xfrm>
          <a:prstGeom prst="rect">
            <a:avLst/>
          </a:prstGeom>
        </p:spPr>
      </p:pic>
    </p:spTree>
    <p:extLst>
      <p:ext uri="{BB962C8B-B14F-4D97-AF65-F5344CB8AC3E}">
        <p14:creationId xmlns:p14="http://schemas.microsoft.com/office/powerpoint/2010/main" val="1465987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471107-25D2-C143-94BD-F3E4AF51743B}"/>
              </a:ext>
            </a:extLst>
          </p:cNvPr>
          <p:cNvPicPr>
            <a:picLocks noChangeAspect="1"/>
          </p:cNvPicPr>
          <p:nvPr/>
        </p:nvPicPr>
        <p:blipFill>
          <a:blip r:embed="rId2"/>
          <a:stretch>
            <a:fillRect/>
          </a:stretch>
        </p:blipFill>
        <p:spPr>
          <a:xfrm>
            <a:off x="2525891" y="441434"/>
            <a:ext cx="5838168" cy="6290441"/>
          </a:xfrm>
          <a:prstGeom prst="rect">
            <a:avLst/>
          </a:prstGeom>
        </p:spPr>
      </p:pic>
    </p:spTree>
    <p:extLst>
      <p:ext uri="{BB962C8B-B14F-4D97-AF65-F5344CB8AC3E}">
        <p14:creationId xmlns:p14="http://schemas.microsoft.com/office/powerpoint/2010/main" val="2984113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84817D-63B0-38DF-82F3-D3C7B9354B92}"/>
              </a:ext>
            </a:extLst>
          </p:cNvPr>
          <p:cNvPicPr>
            <a:picLocks noChangeAspect="1"/>
          </p:cNvPicPr>
          <p:nvPr/>
        </p:nvPicPr>
        <p:blipFill>
          <a:blip r:embed="rId2"/>
          <a:stretch>
            <a:fillRect/>
          </a:stretch>
        </p:blipFill>
        <p:spPr>
          <a:xfrm>
            <a:off x="296253" y="472566"/>
            <a:ext cx="5422288" cy="5809594"/>
          </a:xfrm>
          <a:prstGeom prst="rect">
            <a:avLst/>
          </a:prstGeom>
        </p:spPr>
      </p:pic>
      <p:pic>
        <p:nvPicPr>
          <p:cNvPr id="2050" name="Picture 2" descr="Dew Point vs Relative Humidity - Air ...">
            <a:extLst>
              <a:ext uri="{FF2B5EF4-FFF2-40B4-BE49-F238E27FC236}">
                <a16:creationId xmlns:a16="http://schemas.microsoft.com/office/drawing/2014/main" id="{B2CA727C-2AAA-2D1B-5881-2D4D53905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4979" y="639003"/>
            <a:ext cx="3374473" cy="20246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ypes of Precipitation, Its Features and Occurrences">
            <a:extLst>
              <a:ext uri="{FF2B5EF4-FFF2-40B4-BE49-F238E27FC236}">
                <a16:creationId xmlns:a16="http://schemas.microsoft.com/office/drawing/2014/main" id="{867CF2ED-810F-E956-F621-80796ACC58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6693" y="3750759"/>
            <a:ext cx="3646507" cy="2531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095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41ED6E-B8AD-E726-2717-EC255C14525C}"/>
              </a:ext>
            </a:extLst>
          </p:cNvPr>
          <p:cNvPicPr>
            <a:picLocks noChangeAspect="1"/>
          </p:cNvPicPr>
          <p:nvPr/>
        </p:nvPicPr>
        <p:blipFill>
          <a:blip r:embed="rId2"/>
          <a:stretch>
            <a:fillRect/>
          </a:stretch>
        </p:blipFill>
        <p:spPr>
          <a:xfrm>
            <a:off x="368015" y="819806"/>
            <a:ext cx="5092948" cy="5502166"/>
          </a:xfrm>
          <a:prstGeom prst="rect">
            <a:avLst/>
          </a:prstGeom>
        </p:spPr>
      </p:pic>
      <p:pic>
        <p:nvPicPr>
          <p:cNvPr id="1026" name="Picture 2" descr="Discover the three kinds of twilight">
            <a:extLst>
              <a:ext uri="{FF2B5EF4-FFF2-40B4-BE49-F238E27FC236}">
                <a16:creationId xmlns:a16="http://schemas.microsoft.com/office/drawing/2014/main" id="{18AF157D-0F4D-C59B-AC4A-46BD7C5E9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487" y="3716677"/>
            <a:ext cx="4912425" cy="23215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are the Freeway Junctions or Interchanges?">
            <a:extLst>
              <a:ext uri="{FF2B5EF4-FFF2-40B4-BE49-F238E27FC236}">
                <a16:creationId xmlns:a16="http://schemas.microsoft.com/office/drawing/2014/main" id="{2D8DDD6E-290C-15A4-AA07-A4B63620F5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2500" y="1453086"/>
            <a:ext cx="2681317" cy="16882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7B3F279-41F8-522F-0355-BED95426D0BF}"/>
              </a:ext>
            </a:extLst>
          </p:cNvPr>
          <p:cNvSpPr txBox="1"/>
          <p:nvPr/>
        </p:nvSpPr>
        <p:spPr>
          <a:xfrm>
            <a:off x="6731039" y="819806"/>
            <a:ext cx="2184361" cy="369332"/>
          </a:xfrm>
          <a:prstGeom prst="rect">
            <a:avLst/>
          </a:prstGeom>
          <a:noFill/>
        </p:spPr>
        <p:txBody>
          <a:bodyPr wrap="square">
            <a:spAutoFit/>
          </a:bodyPr>
          <a:lstStyle/>
          <a:p>
            <a:r>
              <a:rPr lang="pt-BR" dirty="0"/>
              <a:t>Road </a:t>
            </a:r>
            <a:r>
              <a:rPr lang="pt-BR" dirty="0" err="1"/>
              <a:t>junction</a:t>
            </a:r>
            <a:endParaRPr lang="pt-BR" dirty="0"/>
          </a:p>
        </p:txBody>
      </p:sp>
      <p:pic>
        <p:nvPicPr>
          <p:cNvPr id="1030" name="Picture 6" descr="Road junction - Wikipedia">
            <a:extLst>
              <a:ext uri="{FF2B5EF4-FFF2-40B4-BE49-F238E27FC236}">
                <a16:creationId xmlns:a16="http://schemas.microsoft.com/office/drawing/2014/main" id="{061124B2-0E6D-9F88-6EE5-E38F4D569A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7523" y="840527"/>
            <a:ext cx="2465672" cy="1640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521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803F91-7CD5-4D2B-30DD-5116E8877AE1}"/>
              </a:ext>
            </a:extLst>
          </p:cNvPr>
          <p:cNvPicPr>
            <a:picLocks noChangeAspect="1"/>
          </p:cNvPicPr>
          <p:nvPr/>
        </p:nvPicPr>
        <p:blipFill>
          <a:blip r:embed="rId2"/>
          <a:stretch>
            <a:fillRect/>
          </a:stretch>
        </p:blipFill>
        <p:spPr>
          <a:xfrm>
            <a:off x="2662703" y="495813"/>
            <a:ext cx="6866593" cy="5866373"/>
          </a:xfrm>
          <a:prstGeom prst="rect">
            <a:avLst/>
          </a:prstGeom>
        </p:spPr>
      </p:pic>
    </p:spTree>
    <p:extLst>
      <p:ext uri="{BB962C8B-B14F-4D97-AF65-F5344CB8AC3E}">
        <p14:creationId xmlns:p14="http://schemas.microsoft.com/office/powerpoint/2010/main" val="1322189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3ABA3B-882C-5D6C-BF6D-6913605CB99E}"/>
              </a:ext>
            </a:extLst>
          </p:cNvPr>
          <p:cNvPicPr>
            <a:picLocks noChangeAspect="1"/>
          </p:cNvPicPr>
          <p:nvPr/>
        </p:nvPicPr>
        <p:blipFill>
          <a:blip r:embed="rId2"/>
          <a:stretch>
            <a:fillRect/>
          </a:stretch>
        </p:blipFill>
        <p:spPr>
          <a:xfrm>
            <a:off x="4073751" y="412462"/>
            <a:ext cx="4858214" cy="6033076"/>
          </a:xfrm>
          <a:prstGeom prst="rect">
            <a:avLst/>
          </a:prstGeom>
        </p:spPr>
      </p:pic>
    </p:spTree>
    <p:extLst>
      <p:ext uri="{BB962C8B-B14F-4D97-AF65-F5344CB8AC3E}">
        <p14:creationId xmlns:p14="http://schemas.microsoft.com/office/powerpoint/2010/main" val="935212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D81955-D96F-6CF4-FA48-5B226577E920}"/>
              </a:ext>
            </a:extLst>
          </p:cNvPr>
          <p:cNvPicPr>
            <a:picLocks noChangeAspect="1"/>
          </p:cNvPicPr>
          <p:nvPr/>
        </p:nvPicPr>
        <p:blipFill>
          <a:blip r:embed="rId2"/>
          <a:stretch>
            <a:fillRect/>
          </a:stretch>
        </p:blipFill>
        <p:spPr>
          <a:xfrm>
            <a:off x="1240245" y="300794"/>
            <a:ext cx="3032414" cy="770011"/>
          </a:xfrm>
          <a:prstGeom prst="rect">
            <a:avLst/>
          </a:prstGeom>
        </p:spPr>
      </p:pic>
      <p:pic>
        <p:nvPicPr>
          <p:cNvPr id="5" name="Picture 4">
            <a:extLst>
              <a:ext uri="{FF2B5EF4-FFF2-40B4-BE49-F238E27FC236}">
                <a16:creationId xmlns:a16="http://schemas.microsoft.com/office/drawing/2014/main" id="{F6160238-3F5D-6722-53C2-57EEAE9DA042}"/>
              </a:ext>
            </a:extLst>
          </p:cNvPr>
          <p:cNvPicPr>
            <a:picLocks noChangeAspect="1"/>
          </p:cNvPicPr>
          <p:nvPr/>
        </p:nvPicPr>
        <p:blipFill>
          <a:blip r:embed="rId3"/>
          <a:stretch>
            <a:fillRect/>
          </a:stretch>
        </p:blipFill>
        <p:spPr>
          <a:xfrm>
            <a:off x="120780" y="1029031"/>
            <a:ext cx="5975220" cy="4211914"/>
          </a:xfrm>
          <a:prstGeom prst="rect">
            <a:avLst/>
          </a:prstGeom>
        </p:spPr>
      </p:pic>
      <p:pic>
        <p:nvPicPr>
          <p:cNvPr id="7" name="Picture 6">
            <a:extLst>
              <a:ext uri="{FF2B5EF4-FFF2-40B4-BE49-F238E27FC236}">
                <a16:creationId xmlns:a16="http://schemas.microsoft.com/office/drawing/2014/main" id="{718C711F-B3D9-359D-A5C4-6949C793AD7E}"/>
              </a:ext>
            </a:extLst>
          </p:cNvPr>
          <p:cNvPicPr>
            <a:picLocks noChangeAspect="1"/>
          </p:cNvPicPr>
          <p:nvPr/>
        </p:nvPicPr>
        <p:blipFill>
          <a:blip r:embed="rId4"/>
          <a:stretch>
            <a:fillRect/>
          </a:stretch>
        </p:blipFill>
        <p:spPr>
          <a:xfrm>
            <a:off x="6384620" y="2539344"/>
            <a:ext cx="5504795" cy="4029283"/>
          </a:xfrm>
          <a:prstGeom prst="rect">
            <a:avLst/>
          </a:prstGeom>
        </p:spPr>
      </p:pic>
      <p:pic>
        <p:nvPicPr>
          <p:cNvPr id="9" name="Picture 8">
            <a:extLst>
              <a:ext uri="{FF2B5EF4-FFF2-40B4-BE49-F238E27FC236}">
                <a16:creationId xmlns:a16="http://schemas.microsoft.com/office/drawing/2014/main" id="{058E9269-57CC-EA2C-BE70-8AC1DFE59F2A}"/>
              </a:ext>
            </a:extLst>
          </p:cNvPr>
          <p:cNvPicPr>
            <a:picLocks noChangeAspect="1"/>
          </p:cNvPicPr>
          <p:nvPr/>
        </p:nvPicPr>
        <p:blipFill>
          <a:blip r:embed="rId5"/>
          <a:stretch>
            <a:fillRect/>
          </a:stretch>
        </p:blipFill>
        <p:spPr>
          <a:xfrm>
            <a:off x="6384620" y="735020"/>
            <a:ext cx="5338146" cy="588023"/>
          </a:xfrm>
          <a:prstGeom prst="rect">
            <a:avLst/>
          </a:prstGeom>
        </p:spPr>
      </p:pic>
      <p:pic>
        <p:nvPicPr>
          <p:cNvPr id="11" name="Picture 10">
            <a:extLst>
              <a:ext uri="{FF2B5EF4-FFF2-40B4-BE49-F238E27FC236}">
                <a16:creationId xmlns:a16="http://schemas.microsoft.com/office/drawing/2014/main" id="{5D63789F-DB48-7C1F-46F5-0D53296715E5}"/>
              </a:ext>
            </a:extLst>
          </p:cNvPr>
          <p:cNvPicPr>
            <a:picLocks noChangeAspect="1"/>
          </p:cNvPicPr>
          <p:nvPr/>
        </p:nvPicPr>
        <p:blipFill>
          <a:blip r:embed="rId6"/>
          <a:stretch>
            <a:fillRect/>
          </a:stretch>
        </p:blipFill>
        <p:spPr>
          <a:xfrm>
            <a:off x="6384620" y="1538249"/>
            <a:ext cx="5504795" cy="648008"/>
          </a:xfrm>
          <a:prstGeom prst="rect">
            <a:avLst/>
          </a:prstGeom>
        </p:spPr>
      </p:pic>
    </p:spTree>
    <p:extLst>
      <p:ext uri="{BB962C8B-B14F-4D97-AF65-F5344CB8AC3E}">
        <p14:creationId xmlns:p14="http://schemas.microsoft.com/office/powerpoint/2010/main" val="400084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5CC551D-F686-8362-289C-9F8D0D1A60E8}"/>
              </a:ext>
            </a:extLst>
          </p:cNvPr>
          <p:cNvPicPr>
            <a:picLocks noChangeAspect="1"/>
          </p:cNvPicPr>
          <p:nvPr/>
        </p:nvPicPr>
        <p:blipFill rotWithShape="1">
          <a:blip r:embed="rId2">
            <a:extLst>
              <a:ext uri="{28A0092B-C50C-407E-A947-70E740481C1C}">
                <a14:useLocalDpi xmlns:a14="http://schemas.microsoft.com/office/drawing/2010/main" val="0"/>
              </a:ext>
            </a:extLst>
          </a:blip>
          <a:srcRect l="13448" r="20110"/>
          <a:stretch/>
        </p:blipFill>
        <p:spPr>
          <a:xfrm>
            <a:off x="238539" y="170952"/>
            <a:ext cx="4540195" cy="324155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48366A77-8C89-B029-AB17-CDB35196F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221" y="1614863"/>
            <a:ext cx="7135217" cy="3661259"/>
          </a:xfrm>
          <a:prstGeom prst="rect">
            <a:avLst/>
          </a:prstGeom>
        </p:spPr>
      </p:pic>
      <p:pic>
        <p:nvPicPr>
          <p:cNvPr id="1026" name="Picture 2" descr="Python Tutorial: Streamlit | DataCamp">
            <a:extLst>
              <a:ext uri="{FF2B5EF4-FFF2-40B4-BE49-F238E27FC236}">
                <a16:creationId xmlns:a16="http://schemas.microsoft.com/office/drawing/2014/main" id="{16CD41A8-5183-5417-6A1B-630E7374B4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1276" y="121091"/>
            <a:ext cx="280035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502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AEEEF155-90C1-405F-0593-44ABBB439F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202" y="109811"/>
            <a:ext cx="7147649" cy="331918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E7ED3CF-A806-A124-D5FF-CF4BDEF94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805" y="2253879"/>
            <a:ext cx="7147649" cy="2993078"/>
          </a:xfrm>
          <a:prstGeom prst="rect">
            <a:avLst/>
          </a:prstGeom>
        </p:spPr>
      </p:pic>
    </p:spTree>
    <p:extLst>
      <p:ext uri="{BB962C8B-B14F-4D97-AF65-F5344CB8AC3E}">
        <p14:creationId xmlns:p14="http://schemas.microsoft.com/office/powerpoint/2010/main" val="2260459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9009F45-55BD-DA04-EB24-618E3942C8A6}"/>
              </a:ext>
            </a:extLst>
          </p:cNvPr>
          <p:cNvSpPr txBox="1"/>
          <p:nvPr/>
        </p:nvSpPr>
        <p:spPr>
          <a:xfrm>
            <a:off x="959125" y="1905506"/>
            <a:ext cx="6038023" cy="3662541"/>
          </a:xfrm>
          <a:prstGeom prst="rect">
            <a:avLst/>
          </a:prstGeom>
          <a:noFill/>
        </p:spPr>
        <p:txBody>
          <a:bodyPr wrap="square">
            <a:spAutoFit/>
          </a:bodyPr>
          <a:lstStyle/>
          <a:p>
            <a:r>
              <a:rPr lang="pt-BR" sz="4000" dirty="0"/>
              <a:t># Project: US </a:t>
            </a:r>
            <a:r>
              <a:rPr lang="pt-BR" sz="4000" dirty="0" err="1"/>
              <a:t>Traffic</a:t>
            </a:r>
            <a:r>
              <a:rPr lang="pt-BR" sz="4000" dirty="0"/>
              <a:t> </a:t>
            </a:r>
            <a:r>
              <a:rPr lang="pt-BR" sz="4000" dirty="0" err="1"/>
              <a:t>Accident</a:t>
            </a:r>
            <a:r>
              <a:rPr lang="pt-BR" sz="4000" dirty="0"/>
              <a:t> </a:t>
            </a:r>
            <a:r>
              <a:rPr lang="pt-BR" sz="4000" dirty="0" err="1"/>
              <a:t>Severity</a:t>
            </a:r>
            <a:r>
              <a:rPr lang="pt-BR" sz="4000" dirty="0"/>
              <a:t> </a:t>
            </a:r>
            <a:r>
              <a:rPr lang="pt-BR" sz="4000" dirty="0" err="1"/>
              <a:t>Prediction</a:t>
            </a:r>
            <a:endParaRPr lang="pt-BR" sz="4000" dirty="0"/>
          </a:p>
          <a:p>
            <a:endParaRPr lang="pt-BR" sz="2800" dirty="0"/>
          </a:p>
          <a:p>
            <a:r>
              <a:rPr lang="pt-BR" sz="2800" dirty="0"/>
              <a:t>US </a:t>
            </a:r>
            <a:r>
              <a:rPr lang="pt-BR" sz="2800" dirty="0" err="1"/>
              <a:t>Accidents</a:t>
            </a:r>
            <a:r>
              <a:rPr lang="pt-BR" sz="2800" dirty="0"/>
              <a:t> (2016 - 2023)</a:t>
            </a:r>
          </a:p>
          <a:p>
            <a:r>
              <a:rPr lang="pt-BR" sz="2800" dirty="0"/>
              <a:t>A </a:t>
            </a:r>
            <a:r>
              <a:rPr lang="pt-BR" sz="2800" dirty="0" err="1"/>
              <a:t>Countrywide</a:t>
            </a:r>
            <a:r>
              <a:rPr lang="pt-BR" sz="2800" dirty="0"/>
              <a:t> </a:t>
            </a:r>
            <a:r>
              <a:rPr lang="pt-BR" sz="2800" dirty="0" err="1"/>
              <a:t>Traffic</a:t>
            </a:r>
            <a:r>
              <a:rPr lang="pt-BR" sz="2800" dirty="0"/>
              <a:t> </a:t>
            </a:r>
            <a:r>
              <a:rPr lang="pt-BR" sz="2800" dirty="0" err="1"/>
              <a:t>Accident</a:t>
            </a:r>
            <a:r>
              <a:rPr lang="pt-BR" sz="2800" dirty="0"/>
              <a:t> </a:t>
            </a:r>
            <a:r>
              <a:rPr lang="pt-BR" sz="2800" dirty="0" err="1"/>
              <a:t>Dataset</a:t>
            </a:r>
            <a:r>
              <a:rPr lang="pt-BR" sz="2800" dirty="0"/>
              <a:t> (2016 - 2023)</a:t>
            </a:r>
          </a:p>
        </p:txBody>
      </p:sp>
      <p:pic>
        <p:nvPicPr>
          <p:cNvPr id="3074" name="Picture 2" descr="Crash Data and Mobility Data: A Winning ...">
            <a:extLst>
              <a:ext uri="{FF2B5EF4-FFF2-40B4-BE49-F238E27FC236}">
                <a16:creationId xmlns:a16="http://schemas.microsoft.com/office/drawing/2014/main" id="{A8D5ADAD-7F22-E933-C785-D1D381260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8214" y="2324016"/>
            <a:ext cx="4246000" cy="282552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united states flag map outline">
            <a:extLst>
              <a:ext uri="{FF2B5EF4-FFF2-40B4-BE49-F238E27FC236}">
                <a16:creationId xmlns:a16="http://schemas.microsoft.com/office/drawing/2014/main" id="{1CABEF95-E609-8197-ABA3-BB24CFEBF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9980" y="1105405"/>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940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C4B96F-E541-7749-C7CF-097507BE2A32}"/>
              </a:ext>
            </a:extLst>
          </p:cNvPr>
          <p:cNvSpPr txBox="1"/>
          <p:nvPr/>
        </p:nvSpPr>
        <p:spPr>
          <a:xfrm>
            <a:off x="914400" y="2960044"/>
            <a:ext cx="4175760" cy="1477328"/>
          </a:xfrm>
          <a:prstGeom prst="rect">
            <a:avLst/>
          </a:prstGeom>
          <a:noFill/>
        </p:spPr>
        <p:txBody>
          <a:bodyPr wrap="square">
            <a:spAutoFit/>
          </a:bodyPr>
          <a:lstStyle/>
          <a:p>
            <a:r>
              <a:rPr lang="en-US" b="0" i="0" dirty="0">
                <a:solidFill>
                  <a:srgbClr val="333333"/>
                </a:solidFill>
                <a:effectLst/>
                <a:highlight>
                  <a:srgbClr val="FFFFFF"/>
                </a:highlight>
                <a:latin typeface="Arial" panose="020B0604020202020204" pitchFamily="34" charset="0"/>
              </a:rPr>
              <a:t>A total of 42,939 people died in motor vehicle crashes in 2021. The U.S. Department of Transportation's most recent estimate of the annual economic cost of crashes is $340 billion.</a:t>
            </a:r>
            <a:endParaRPr lang="pt-BR" dirty="0"/>
          </a:p>
        </p:txBody>
      </p:sp>
      <p:pic>
        <p:nvPicPr>
          <p:cNvPr id="1026" name="Picture 2" descr="impact is a Modelica package manager">
            <a:extLst>
              <a:ext uri="{FF2B5EF4-FFF2-40B4-BE49-F238E27FC236}">
                <a16:creationId xmlns:a16="http://schemas.microsoft.com/office/drawing/2014/main" id="{9681F574-D7B9-A631-F6BC-2BB703CA34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158" y="388619"/>
            <a:ext cx="3169602" cy="21362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470B362-8AB0-3293-F3C7-7F3D5DA32D35}"/>
              </a:ext>
            </a:extLst>
          </p:cNvPr>
          <p:cNvSpPr txBox="1"/>
          <p:nvPr/>
        </p:nvSpPr>
        <p:spPr>
          <a:xfrm>
            <a:off x="995680" y="5066715"/>
            <a:ext cx="4094480" cy="646331"/>
          </a:xfrm>
          <a:prstGeom prst="rect">
            <a:avLst/>
          </a:prstGeom>
          <a:noFill/>
        </p:spPr>
        <p:txBody>
          <a:bodyPr wrap="square">
            <a:spAutoFit/>
          </a:bodyPr>
          <a:lstStyle/>
          <a:p>
            <a:r>
              <a:rPr lang="pt-BR"/>
              <a:t>https://www.iihs.org/topics/fatality-statistics/detail/yearly-snapshot</a:t>
            </a:r>
            <a:endParaRPr lang="pt-BR" dirty="0"/>
          </a:p>
        </p:txBody>
      </p:sp>
      <p:sp>
        <p:nvSpPr>
          <p:cNvPr id="7" name="TextBox 6">
            <a:extLst>
              <a:ext uri="{FF2B5EF4-FFF2-40B4-BE49-F238E27FC236}">
                <a16:creationId xmlns:a16="http://schemas.microsoft.com/office/drawing/2014/main" id="{C1A23E8E-D322-FBD7-52D2-50D767EFB800}"/>
              </a:ext>
            </a:extLst>
          </p:cNvPr>
          <p:cNvSpPr txBox="1"/>
          <p:nvPr/>
        </p:nvSpPr>
        <p:spPr>
          <a:xfrm>
            <a:off x="7101842" y="2151600"/>
            <a:ext cx="3454400" cy="1754326"/>
          </a:xfrm>
          <a:prstGeom prst="rect">
            <a:avLst/>
          </a:prstGeom>
          <a:noFill/>
        </p:spPr>
        <p:txBody>
          <a:bodyPr wrap="square">
            <a:spAutoFit/>
          </a:bodyPr>
          <a:lstStyle/>
          <a:p>
            <a:r>
              <a:rPr lang="pt-BR" dirty="0"/>
              <a:t>In 2022, </a:t>
            </a:r>
            <a:r>
              <a:rPr lang="pt-BR" dirty="0" err="1"/>
              <a:t>property</a:t>
            </a:r>
            <a:r>
              <a:rPr lang="pt-BR" dirty="0"/>
              <a:t> </a:t>
            </a:r>
            <a:r>
              <a:rPr lang="pt-BR" dirty="0" err="1"/>
              <a:t>and</a:t>
            </a:r>
            <a:r>
              <a:rPr lang="pt-BR" dirty="0"/>
              <a:t> </a:t>
            </a:r>
            <a:r>
              <a:rPr lang="pt-BR" dirty="0" err="1"/>
              <a:t>casualty</a:t>
            </a:r>
            <a:r>
              <a:rPr lang="pt-BR" dirty="0"/>
              <a:t> </a:t>
            </a:r>
            <a:r>
              <a:rPr lang="pt-BR" dirty="0" err="1"/>
              <a:t>insurance</a:t>
            </a:r>
            <a:r>
              <a:rPr lang="pt-BR" dirty="0"/>
              <a:t> </a:t>
            </a:r>
            <a:r>
              <a:rPr lang="pt-BR" dirty="0" err="1"/>
              <a:t>premiums</a:t>
            </a:r>
            <a:r>
              <a:rPr lang="pt-BR" dirty="0"/>
              <a:t> </a:t>
            </a:r>
            <a:r>
              <a:rPr lang="pt-BR" dirty="0" err="1"/>
              <a:t>written</a:t>
            </a:r>
            <a:r>
              <a:rPr lang="pt-BR" dirty="0"/>
              <a:t> in </a:t>
            </a:r>
            <a:r>
              <a:rPr lang="pt-BR" dirty="0" err="1"/>
              <a:t>the</a:t>
            </a:r>
            <a:r>
              <a:rPr lang="pt-BR" dirty="0"/>
              <a:t> United States </a:t>
            </a:r>
            <a:r>
              <a:rPr lang="pt-BR" dirty="0" err="1"/>
              <a:t>amounted</a:t>
            </a:r>
            <a:r>
              <a:rPr lang="pt-BR" dirty="0"/>
              <a:t> </a:t>
            </a:r>
            <a:r>
              <a:rPr lang="pt-BR" dirty="0" err="1"/>
              <a:t>to</a:t>
            </a:r>
            <a:r>
              <a:rPr lang="pt-BR" dirty="0"/>
              <a:t> 715.9 </a:t>
            </a:r>
            <a:r>
              <a:rPr lang="pt-BR" dirty="0" err="1"/>
              <a:t>billion</a:t>
            </a:r>
            <a:r>
              <a:rPr lang="pt-BR" dirty="0"/>
              <a:t> U.S. </a:t>
            </a:r>
            <a:r>
              <a:rPr lang="pt-BR" dirty="0" err="1"/>
              <a:t>dollars</a:t>
            </a:r>
            <a:r>
              <a:rPr lang="pt-BR" dirty="0"/>
              <a:t>, </a:t>
            </a:r>
            <a:r>
              <a:rPr lang="pt-BR" dirty="0" err="1"/>
              <a:t>while</a:t>
            </a:r>
            <a:r>
              <a:rPr lang="pt-BR" dirty="0"/>
              <a:t> </a:t>
            </a:r>
            <a:r>
              <a:rPr lang="pt-BR" dirty="0" err="1"/>
              <a:t>life</a:t>
            </a:r>
            <a:r>
              <a:rPr lang="pt-BR" dirty="0"/>
              <a:t> </a:t>
            </a:r>
            <a:r>
              <a:rPr lang="pt-BR" dirty="0" err="1"/>
              <a:t>and</a:t>
            </a:r>
            <a:r>
              <a:rPr lang="pt-BR" dirty="0"/>
              <a:t> </a:t>
            </a:r>
            <a:r>
              <a:rPr lang="pt-BR" dirty="0" err="1"/>
              <a:t>annuity</a:t>
            </a:r>
            <a:r>
              <a:rPr lang="pt-BR" dirty="0"/>
              <a:t> </a:t>
            </a:r>
            <a:r>
              <a:rPr lang="pt-BR" dirty="0" err="1"/>
              <a:t>premiums</a:t>
            </a:r>
            <a:r>
              <a:rPr lang="pt-BR" dirty="0"/>
              <a:t> </a:t>
            </a:r>
            <a:r>
              <a:rPr lang="pt-BR" dirty="0" err="1"/>
              <a:t>stood</a:t>
            </a:r>
            <a:r>
              <a:rPr lang="pt-BR" dirty="0"/>
              <a:t> </a:t>
            </a:r>
            <a:r>
              <a:rPr lang="pt-BR" dirty="0" err="1"/>
              <a:t>at</a:t>
            </a:r>
            <a:r>
              <a:rPr lang="pt-BR" dirty="0"/>
              <a:t> 635.7 </a:t>
            </a:r>
            <a:r>
              <a:rPr lang="pt-BR" dirty="0" err="1"/>
              <a:t>billion</a:t>
            </a:r>
            <a:r>
              <a:rPr lang="pt-BR" dirty="0"/>
              <a:t> U.S. </a:t>
            </a:r>
            <a:r>
              <a:rPr lang="pt-BR" dirty="0" err="1"/>
              <a:t>dollars</a:t>
            </a:r>
            <a:r>
              <a:rPr lang="pt-BR" dirty="0"/>
              <a:t>.</a:t>
            </a:r>
          </a:p>
        </p:txBody>
      </p:sp>
      <p:sp>
        <p:nvSpPr>
          <p:cNvPr id="9" name="TextBox 8">
            <a:extLst>
              <a:ext uri="{FF2B5EF4-FFF2-40B4-BE49-F238E27FC236}">
                <a16:creationId xmlns:a16="http://schemas.microsoft.com/office/drawing/2014/main" id="{2DCBB694-8F65-B98C-F5E1-FAAB3593D474}"/>
              </a:ext>
            </a:extLst>
          </p:cNvPr>
          <p:cNvSpPr txBox="1"/>
          <p:nvPr/>
        </p:nvSpPr>
        <p:spPr>
          <a:xfrm>
            <a:off x="7242629" y="4184937"/>
            <a:ext cx="3722914" cy="923330"/>
          </a:xfrm>
          <a:prstGeom prst="rect">
            <a:avLst/>
          </a:prstGeom>
          <a:noFill/>
        </p:spPr>
        <p:txBody>
          <a:bodyPr wrap="square">
            <a:spAutoFit/>
          </a:bodyPr>
          <a:lstStyle/>
          <a:p>
            <a:r>
              <a:rPr lang="pt-BR" dirty="0"/>
              <a:t>https://www.statista.com/statistics/1102810/insurance-market-size-usa-by-type/</a:t>
            </a:r>
          </a:p>
        </p:txBody>
      </p:sp>
      <p:pic>
        <p:nvPicPr>
          <p:cNvPr id="1028" name="Picture 4" descr="auto insurance premiums calculated ...">
            <a:extLst>
              <a:ext uri="{FF2B5EF4-FFF2-40B4-BE49-F238E27FC236}">
                <a16:creationId xmlns:a16="http://schemas.microsoft.com/office/drawing/2014/main" id="{546F784E-4E96-E229-5D37-C591C23016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0949" y="1055898"/>
            <a:ext cx="1526585" cy="1015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676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A37FC6-BED4-3C2A-ABB8-5798BC8574EC}"/>
              </a:ext>
            </a:extLst>
          </p:cNvPr>
          <p:cNvSpPr txBox="1"/>
          <p:nvPr/>
        </p:nvSpPr>
        <p:spPr>
          <a:xfrm>
            <a:off x="457200" y="412169"/>
            <a:ext cx="4226560" cy="423193"/>
          </a:xfrm>
          <a:prstGeom prst="rect">
            <a:avLst/>
          </a:prstGeom>
          <a:noFill/>
        </p:spPr>
        <p:txBody>
          <a:bodyPr wrap="square">
            <a:spAutoFit/>
          </a:bodyPr>
          <a:lstStyle/>
          <a:p>
            <a:pPr algn="l" fontAlgn="base"/>
            <a:r>
              <a:rPr lang="en-US" sz="1050" b="1" i="0" dirty="0">
                <a:solidFill>
                  <a:srgbClr val="0F2741"/>
                </a:solidFill>
                <a:effectLst/>
                <a:highlight>
                  <a:srgbClr val="FFFFFF"/>
                </a:highlight>
                <a:latin typeface="Open Sans" panose="020B0606030504020204" pitchFamily="34" charset="0"/>
              </a:rPr>
              <a:t>Estimated annual car insurance premiums in the United States from 2021 to 2023, </a:t>
            </a:r>
            <a:r>
              <a:rPr lang="en-US" sz="1000" b="1" i="0" dirty="0">
                <a:solidFill>
                  <a:srgbClr val="0F2741"/>
                </a:solidFill>
                <a:effectLst/>
                <a:highlight>
                  <a:srgbClr val="FFFFFF"/>
                </a:highlight>
                <a:latin typeface="Open Sans" panose="020B0606030504020204" pitchFamily="34" charset="0"/>
              </a:rPr>
              <a:t>by</a:t>
            </a:r>
            <a:r>
              <a:rPr lang="en-US" sz="1050" b="1" i="0" dirty="0">
                <a:solidFill>
                  <a:srgbClr val="0F2741"/>
                </a:solidFill>
                <a:effectLst/>
                <a:highlight>
                  <a:srgbClr val="FFFFFF"/>
                </a:highlight>
                <a:latin typeface="Open Sans" panose="020B0606030504020204" pitchFamily="34" charset="0"/>
              </a:rPr>
              <a:t> state</a:t>
            </a:r>
            <a:r>
              <a:rPr lang="en-US" sz="1050" b="0" i="1" dirty="0">
                <a:solidFill>
                  <a:srgbClr val="455F7C"/>
                </a:solidFill>
                <a:effectLst/>
                <a:highlight>
                  <a:srgbClr val="FFFFFF"/>
                </a:highlight>
                <a:latin typeface="Open Sans" panose="020B0606030504020204" pitchFamily="34" charset="0"/>
              </a:rPr>
              <a:t>(in U.S. dollars)</a:t>
            </a:r>
            <a:endParaRPr lang="en-US" sz="1050" b="1" i="0" dirty="0">
              <a:solidFill>
                <a:srgbClr val="0F2741"/>
              </a:solidFill>
              <a:effectLst/>
              <a:highlight>
                <a:srgbClr val="FFFFFF"/>
              </a:highlight>
              <a:latin typeface="Open Sans" panose="020B0606030504020204" pitchFamily="34" charset="0"/>
            </a:endParaRPr>
          </a:p>
        </p:txBody>
      </p:sp>
      <p:pic>
        <p:nvPicPr>
          <p:cNvPr id="5" name="Picture 4">
            <a:extLst>
              <a:ext uri="{FF2B5EF4-FFF2-40B4-BE49-F238E27FC236}">
                <a16:creationId xmlns:a16="http://schemas.microsoft.com/office/drawing/2014/main" id="{DCBDB829-E945-863C-9845-9676C51A6B9C}"/>
              </a:ext>
            </a:extLst>
          </p:cNvPr>
          <p:cNvPicPr>
            <a:picLocks noChangeAspect="1"/>
          </p:cNvPicPr>
          <p:nvPr/>
        </p:nvPicPr>
        <p:blipFill>
          <a:blip r:embed="rId2"/>
          <a:stretch>
            <a:fillRect/>
          </a:stretch>
        </p:blipFill>
        <p:spPr>
          <a:xfrm>
            <a:off x="528320" y="947279"/>
            <a:ext cx="4669841" cy="3603786"/>
          </a:xfrm>
          <a:prstGeom prst="rect">
            <a:avLst/>
          </a:prstGeom>
        </p:spPr>
      </p:pic>
      <p:sp>
        <p:nvSpPr>
          <p:cNvPr id="7" name="TextBox 6">
            <a:extLst>
              <a:ext uri="{FF2B5EF4-FFF2-40B4-BE49-F238E27FC236}">
                <a16:creationId xmlns:a16="http://schemas.microsoft.com/office/drawing/2014/main" id="{F52FD5E1-3D69-242D-3D5A-6FCB5A6CC364}"/>
              </a:ext>
            </a:extLst>
          </p:cNvPr>
          <p:cNvSpPr txBox="1"/>
          <p:nvPr/>
        </p:nvSpPr>
        <p:spPr>
          <a:xfrm>
            <a:off x="528320" y="6214999"/>
            <a:ext cx="5567680" cy="230832"/>
          </a:xfrm>
          <a:prstGeom prst="rect">
            <a:avLst/>
          </a:prstGeom>
          <a:noFill/>
        </p:spPr>
        <p:txBody>
          <a:bodyPr wrap="square">
            <a:spAutoFit/>
          </a:bodyPr>
          <a:lstStyle/>
          <a:p>
            <a:r>
              <a:rPr lang="pt-BR" sz="900" dirty="0"/>
              <a:t>https://www.statista.com/statistics/675367/annual-auto-insurance-premiums-usa-by-state/</a:t>
            </a:r>
          </a:p>
        </p:txBody>
      </p:sp>
      <p:pic>
        <p:nvPicPr>
          <p:cNvPr id="8" name="Picture 7">
            <a:extLst>
              <a:ext uri="{FF2B5EF4-FFF2-40B4-BE49-F238E27FC236}">
                <a16:creationId xmlns:a16="http://schemas.microsoft.com/office/drawing/2014/main" id="{FF080A73-3375-975F-2BFC-D906A5F4BC78}"/>
              </a:ext>
            </a:extLst>
          </p:cNvPr>
          <p:cNvPicPr>
            <a:picLocks noChangeAspect="1"/>
          </p:cNvPicPr>
          <p:nvPr/>
        </p:nvPicPr>
        <p:blipFill>
          <a:blip r:embed="rId3"/>
          <a:stretch>
            <a:fillRect/>
          </a:stretch>
        </p:blipFill>
        <p:spPr>
          <a:xfrm>
            <a:off x="6529566" y="1088812"/>
            <a:ext cx="5134114" cy="2406224"/>
          </a:xfrm>
          <a:prstGeom prst="rect">
            <a:avLst/>
          </a:prstGeom>
        </p:spPr>
      </p:pic>
      <p:pic>
        <p:nvPicPr>
          <p:cNvPr id="9" name="Picture 8">
            <a:extLst>
              <a:ext uri="{FF2B5EF4-FFF2-40B4-BE49-F238E27FC236}">
                <a16:creationId xmlns:a16="http://schemas.microsoft.com/office/drawing/2014/main" id="{C97DB82B-3A00-63E0-7BDA-E680C824721B}"/>
              </a:ext>
            </a:extLst>
          </p:cNvPr>
          <p:cNvPicPr>
            <a:picLocks noChangeAspect="1"/>
          </p:cNvPicPr>
          <p:nvPr/>
        </p:nvPicPr>
        <p:blipFill>
          <a:blip r:embed="rId4"/>
          <a:stretch>
            <a:fillRect/>
          </a:stretch>
        </p:blipFill>
        <p:spPr>
          <a:xfrm>
            <a:off x="6598226" y="3621871"/>
            <a:ext cx="4996794" cy="2341866"/>
          </a:xfrm>
          <a:prstGeom prst="rect">
            <a:avLst/>
          </a:prstGeom>
        </p:spPr>
      </p:pic>
      <p:sp>
        <p:nvSpPr>
          <p:cNvPr id="10" name="Rectangle 9">
            <a:extLst>
              <a:ext uri="{FF2B5EF4-FFF2-40B4-BE49-F238E27FC236}">
                <a16:creationId xmlns:a16="http://schemas.microsoft.com/office/drawing/2014/main" id="{D0E903F2-7BA2-4CC6-8AFC-62456FA2A9A2}"/>
              </a:ext>
            </a:extLst>
          </p:cNvPr>
          <p:cNvSpPr/>
          <p:nvPr/>
        </p:nvSpPr>
        <p:spPr>
          <a:xfrm>
            <a:off x="9884228" y="1530771"/>
            <a:ext cx="341085" cy="4359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extBox 13">
            <a:extLst>
              <a:ext uri="{FF2B5EF4-FFF2-40B4-BE49-F238E27FC236}">
                <a16:creationId xmlns:a16="http://schemas.microsoft.com/office/drawing/2014/main" id="{B7C8C857-7911-A9F6-A462-35DEF117335F}"/>
              </a:ext>
            </a:extLst>
          </p:cNvPr>
          <p:cNvSpPr txBox="1"/>
          <p:nvPr/>
        </p:nvSpPr>
        <p:spPr>
          <a:xfrm>
            <a:off x="341085" y="4689533"/>
            <a:ext cx="6096000" cy="1200329"/>
          </a:xfrm>
          <a:prstGeom prst="rect">
            <a:avLst/>
          </a:prstGeom>
          <a:noFill/>
        </p:spPr>
        <p:txBody>
          <a:bodyPr wrap="square">
            <a:spAutoFit/>
          </a:bodyPr>
          <a:lstStyle/>
          <a:p>
            <a:r>
              <a:rPr lang="en-US" sz="1200" dirty="0"/>
              <a:t>Why it varies state by state</a:t>
            </a:r>
          </a:p>
          <a:p>
            <a:r>
              <a:rPr lang="en-US" sz="1200" dirty="0"/>
              <a:t>The huge variance in premiums between states is due to the </a:t>
            </a:r>
            <a:r>
              <a:rPr lang="en-US" sz="1200" dirty="0">
                <a:solidFill>
                  <a:srgbClr val="FF0000"/>
                </a:solidFill>
              </a:rPr>
              <a:t>difference in state laws</a:t>
            </a:r>
            <a:r>
              <a:rPr lang="en-US" sz="1200" dirty="0"/>
              <a:t>, the percentage of uninsured drivers in the state, the frequency of natural disasters and claim rates. For instance, Michigan has a no-fault car insurance system, which means that claims are more common. This drives up the cost of insurance for all drivers, because insurers need to pay out more money in claims.</a:t>
            </a:r>
            <a:endParaRPr lang="pt-BR" sz="1200" dirty="0"/>
          </a:p>
        </p:txBody>
      </p:sp>
      <p:sp>
        <p:nvSpPr>
          <p:cNvPr id="16" name="Rectangle 15">
            <a:extLst>
              <a:ext uri="{FF2B5EF4-FFF2-40B4-BE49-F238E27FC236}">
                <a16:creationId xmlns:a16="http://schemas.microsoft.com/office/drawing/2014/main" id="{157F8EE7-56E6-0A4F-E382-7E246419A0A5}"/>
              </a:ext>
            </a:extLst>
          </p:cNvPr>
          <p:cNvSpPr/>
          <p:nvPr/>
        </p:nvSpPr>
        <p:spPr>
          <a:xfrm>
            <a:off x="10747828" y="4252199"/>
            <a:ext cx="341085" cy="29076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Straight Arrow Connector 16">
            <a:extLst>
              <a:ext uri="{FF2B5EF4-FFF2-40B4-BE49-F238E27FC236}">
                <a16:creationId xmlns:a16="http://schemas.microsoft.com/office/drawing/2014/main" id="{6B8F2B06-B615-74F6-B276-1A460DE642D4}"/>
              </a:ext>
            </a:extLst>
          </p:cNvPr>
          <p:cNvCxnSpPr>
            <a:cxnSpLocks/>
          </p:cNvCxnSpPr>
          <p:nvPr/>
        </p:nvCxnSpPr>
        <p:spPr>
          <a:xfrm flipH="1" flipV="1">
            <a:off x="5000171" y="1964851"/>
            <a:ext cx="5747657" cy="2420906"/>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320AD5FC-7835-2E28-E4E9-6FD3C152F407}"/>
              </a:ext>
            </a:extLst>
          </p:cNvPr>
          <p:cNvSpPr/>
          <p:nvPr/>
        </p:nvSpPr>
        <p:spPr>
          <a:xfrm>
            <a:off x="10054770" y="5174747"/>
            <a:ext cx="341085" cy="529361"/>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 name="Straight Arrow Connector 22">
            <a:extLst>
              <a:ext uri="{FF2B5EF4-FFF2-40B4-BE49-F238E27FC236}">
                <a16:creationId xmlns:a16="http://schemas.microsoft.com/office/drawing/2014/main" id="{A3508AEF-6FC9-1591-8948-9E625063B005}"/>
              </a:ext>
            </a:extLst>
          </p:cNvPr>
          <p:cNvCxnSpPr>
            <a:cxnSpLocks/>
          </p:cNvCxnSpPr>
          <p:nvPr/>
        </p:nvCxnSpPr>
        <p:spPr>
          <a:xfrm flipH="1" flipV="1">
            <a:off x="5000170" y="2462073"/>
            <a:ext cx="5054600" cy="2712674"/>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E57D16CF-BF2E-D972-3F4C-EE857407D1F2}"/>
              </a:ext>
            </a:extLst>
          </p:cNvPr>
          <p:cNvSpPr/>
          <p:nvPr/>
        </p:nvSpPr>
        <p:spPr>
          <a:xfrm>
            <a:off x="7293429" y="1822124"/>
            <a:ext cx="503579" cy="4359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Connector: Elbow 26">
            <a:extLst>
              <a:ext uri="{FF2B5EF4-FFF2-40B4-BE49-F238E27FC236}">
                <a16:creationId xmlns:a16="http://schemas.microsoft.com/office/drawing/2014/main" id="{C839DC88-DC59-BCFE-E67F-8589F534BC7B}"/>
              </a:ext>
            </a:extLst>
          </p:cNvPr>
          <p:cNvCxnSpPr>
            <a:cxnSpLocks/>
            <a:stCxn id="10" idx="0"/>
            <a:endCxn id="30" idx="0"/>
          </p:cNvCxnSpPr>
          <p:nvPr/>
        </p:nvCxnSpPr>
        <p:spPr>
          <a:xfrm rot="16200000" flipH="1" flipV="1">
            <a:off x="7444053" y="-1032333"/>
            <a:ext cx="47614" cy="5173822"/>
          </a:xfrm>
          <a:prstGeom prst="bentConnector3">
            <a:avLst>
              <a:gd name="adj1" fmla="val -48011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2ABA0EDD-0861-99E2-CD28-794C4FD4F25E}"/>
              </a:ext>
            </a:extLst>
          </p:cNvPr>
          <p:cNvSpPr/>
          <p:nvPr/>
        </p:nvSpPr>
        <p:spPr>
          <a:xfrm>
            <a:off x="4518091" y="1578385"/>
            <a:ext cx="725715" cy="2903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7" name="Straight Arrow Connector 36">
            <a:extLst>
              <a:ext uri="{FF2B5EF4-FFF2-40B4-BE49-F238E27FC236}">
                <a16:creationId xmlns:a16="http://schemas.microsoft.com/office/drawing/2014/main" id="{73D7E0FA-FE51-E041-E6B8-97CF8393CC1F}"/>
              </a:ext>
            </a:extLst>
          </p:cNvPr>
          <p:cNvCxnSpPr>
            <a:cxnSpLocks/>
            <a:stCxn id="25" idx="1"/>
          </p:cNvCxnSpPr>
          <p:nvPr/>
        </p:nvCxnSpPr>
        <p:spPr>
          <a:xfrm flipH="1">
            <a:off x="5039555" y="2040080"/>
            <a:ext cx="2253874" cy="13063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C552D011-D42B-413A-999C-A399AF53F808}"/>
              </a:ext>
            </a:extLst>
          </p:cNvPr>
          <p:cNvSpPr txBox="1"/>
          <p:nvPr/>
        </p:nvSpPr>
        <p:spPr>
          <a:xfrm>
            <a:off x="5907314" y="49917"/>
            <a:ext cx="6096000" cy="830997"/>
          </a:xfrm>
          <a:prstGeom prst="rect">
            <a:avLst/>
          </a:prstGeom>
          <a:noFill/>
        </p:spPr>
        <p:txBody>
          <a:bodyPr wrap="square">
            <a:spAutoFit/>
          </a:bodyPr>
          <a:lstStyle/>
          <a:p>
            <a:pPr marL="171450" indent="-171450">
              <a:buFont typeface="Arial" panose="020B0604020202020204" pitchFamily="34" charset="0"/>
              <a:buChar char="•"/>
            </a:pPr>
            <a:r>
              <a:rPr lang="en-US" sz="1200" b="0" i="0" dirty="0">
                <a:solidFill>
                  <a:srgbClr val="000000"/>
                </a:solidFill>
                <a:effectLst/>
                <a:highlight>
                  <a:srgbClr val="FFFFFF"/>
                </a:highlight>
                <a:latin typeface="Newsreader"/>
              </a:rPr>
              <a:t>Nevada </a:t>
            </a:r>
            <a:r>
              <a:rPr lang="en-US" sz="1200" b="0" i="0" dirty="0">
                <a:solidFill>
                  <a:srgbClr val="000000"/>
                </a:solidFill>
                <a:effectLst/>
                <a:highlight>
                  <a:srgbClr val="FFFFFF"/>
                </a:highlight>
                <a:latin typeface="Newsreader"/>
                <a:sym typeface="Wingdings" panose="05000000000000000000" pitchFamily="2" charset="2"/>
              </a:rPr>
              <a:t> </a:t>
            </a:r>
          </a:p>
          <a:p>
            <a:pPr marL="171450" indent="-171450">
              <a:buFont typeface="Arial" panose="020B0604020202020204" pitchFamily="34" charset="0"/>
              <a:buChar char="•"/>
            </a:pPr>
            <a:r>
              <a:rPr lang="en-US" sz="1200" b="0" i="0" dirty="0">
                <a:solidFill>
                  <a:srgbClr val="000000"/>
                </a:solidFill>
                <a:effectLst/>
                <a:highlight>
                  <a:srgbClr val="FFFFFF"/>
                </a:highlight>
                <a:latin typeface="Newsreader"/>
              </a:rPr>
              <a:t>factors responsible increased premiums include inflation and the increased costs for repairs and parts, and more drivers in Nevada engaging in riskier behavior behind the wheel. </a:t>
            </a:r>
          </a:p>
          <a:p>
            <a:pPr marL="171450" indent="-171450">
              <a:buFont typeface="Arial" panose="020B0604020202020204" pitchFamily="34" charset="0"/>
              <a:buChar char="•"/>
            </a:pPr>
            <a:r>
              <a:rPr lang="en-US" sz="1200" b="0" i="0" dirty="0">
                <a:solidFill>
                  <a:srgbClr val="000000"/>
                </a:solidFill>
                <a:effectLst/>
                <a:highlight>
                  <a:srgbClr val="FFFFFF"/>
                </a:highlight>
                <a:latin typeface="Newsreader"/>
              </a:rPr>
              <a:t>Labor shortage </a:t>
            </a:r>
            <a:endParaRPr lang="pt-BR" sz="1200" dirty="0"/>
          </a:p>
        </p:txBody>
      </p:sp>
    </p:spTree>
    <p:extLst>
      <p:ext uri="{BB962C8B-B14F-4D97-AF65-F5344CB8AC3E}">
        <p14:creationId xmlns:p14="http://schemas.microsoft.com/office/powerpoint/2010/main" val="496658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2">
            <a:extLst>
              <a:ext uri="{FF2B5EF4-FFF2-40B4-BE49-F238E27FC236}">
                <a16:creationId xmlns:a16="http://schemas.microsoft.com/office/drawing/2014/main" id="{435F008D-3AB5-0D73-F51C-10F033EC12DD}"/>
              </a:ext>
            </a:extLst>
          </p:cNvPr>
          <p:cNvSpPr txBox="1"/>
          <p:nvPr/>
        </p:nvSpPr>
        <p:spPr>
          <a:xfrm>
            <a:off x="6096000" y="2057216"/>
            <a:ext cx="5088706" cy="3477875"/>
          </a:xfrm>
          <a:prstGeom prst="rect">
            <a:avLst/>
          </a:prstGeom>
          <a:noFill/>
        </p:spPr>
        <p:txBody>
          <a:bodyPr wrap="square">
            <a:spAutoFit/>
          </a:bodyPr>
          <a:lstStyle/>
          <a:p>
            <a:pPr algn="ctr"/>
            <a:r>
              <a:rPr lang="pt-BR" sz="4400" dirty="0" err="1"/>
              <a:t>Thank</a:t>
            </a:r>
            <a:r>
              <a:rPr lang="pt-BR" sz="4400" dirty="0"/>
              <a:t> </a:t>
            </a:r>
            <a:r>
              <a:rPr lang="pt-BR" sz="4400" dirty="0" err="1"/>
              <a:t>you</a:t>
            </a:r>
            <a:r>
              <a:rPr lang="pt-BR" sz="4400" dirty="0"/>
              <a:t> for </a:t>
            </a:r>
            <a:r>
              <a:rPr lang="pt-BR" sz="4400" dirty="0" err="1"/>
              <a:t>your</a:t>
            </a:r>
            <a:r>
              <a:rPr lang="pt-BR" sz="4400" dirty="0"/>
              <a:t> </a:t>
            </a:r>
            <a:r>
              <a:rPr lang="pt-BR" sz="4400" dirty="0" err="1"/>
              <a:t>attention</a:t>
            </a:r>
            <a:r>
              <a:rPr lang="pt-BR" sz="4400" dirty="0"/>
              <a:t>.</a:t>
            </a:r>
          </a:p>
          <a:p>
            <a:pPr algn="ctr"/>
            <a:endParaRPr lang="pt-BR" sz="4400" dirty="0"/>
          </a:p>
          <a:p>
            <a:pPr algn="ctr"/>
            <a:endParaRPr lang="pt-BR" sz="4400" dirty="0"/>
          </a:p>
          <a:p>
            <a:pPr algn="ctr"/>
            <a:r>
              <a:rPr lang="pt-BR" sz="4400" dirty="0" err="1"/>
              <a:t>Any</a:t>
            </a:r>
            <a:r>
              <a:rPr lang="pt-BR" sz="4400" dirty="0"/>
              <a:t> </a:t>
            </a:r>
            <a:r>
              <a:rPr lang="pt-BR" sz="4400" dirty="0" err="1"/>
              <a:t>questions</a:t>
            </a:r>
            <a:r>
              <a:rPr lang="pt-BR" sz="4400" dirty="0"/>
              <a:t>?</a:t>
            </a:r>
          </a:p>
        </p:txBody>
      </p:sp>
      <p:pic>
        <p:nvPicPr>
          <p:cNvPr id="4098" name="Picture 2">
            <a:extLst>
              <a:ext uri="{FF2B5EF4-FFF2-40B4-BE49-F238E27FC236}">
                <a16:creationId xmlns:a16="http://schemas.microsoft.com/office/drawing/2014/main" id="{7734F9BC-D23B-E396-0F58-2B7A2E22D1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765" y="2337260"/>
            <a:ext cx="3281186" cy="2183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694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6C7004-7B53-D8AF-F5C4-819A0CF64A79}"/>
              </a:ext>
            </a:extLst>
          </p:cNvPr>
          <p:cNvPicPr>
            <a:picLocks noChangeAspect="1"/>
          </p:cNvPicPr>
          <p:nvPr/>
        </p:nvPicPr>
        <p:blipFill>
          <a:blip r:embed="rId3"/>
          <a:stretch>
            <a:fillRect/>
          </a:stretch>
        </p:blipFill>
        <p:spPr>
          <a:xfrm>
            <a:off x="2683565" y="1154043"/>
            <a:ext cx="7675279" cy="5116853"/>
          </a:xfrm>
          <a:prstGeom prst="rect">
            <a:avLst/>
          </a:prstGeom>
        </p:spPr>
      </p:pic>
    </p:spTree>
    <p:extLst>
      <p:ext uri="{BB962C8B-B14F-4D97-AF65-F5344CB8AC3E}">
        <p14:creationId xmlns:p14="http://schemas.microsoft.com/office/powerpoint/2010/main" val="3193304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924D82-2DEB-FFFA-C6F7-29DA259FAF18}"/>
              </a:ext>
            </a:extLst>
          </p:cNvPr>
          <p:cNvPicPr>
            <a:picLocks noChangeAspect="1"/>
          </p:cNvPicPr>
          <p:nvPr/>
        </p:nvPicPr>
        <p:blipFill>
          <a:blip r:embed="rId2"/>
          <a:stretch>
            <a:fillRect/>
          </a:stretch>
        </p:blipFill>
        <p:spPr>
          <a:xfrm>
            <a:off x="4007415" y="1845317"/>
            <a:ext cx="4786769" cy="3167365"/>
          </a:xfrm>
          <a:prstGeom prst="rect">
            <a:avLst/>
          </a:prstGeom>
        </p:spPr>
      </p:pic>
    </p:spTree>
    <p:extLst>
      <p:ext uri="{BB962C8B-B14F-4D97-AF65-F5344CB8AC3E}">
        <p14:creationId xmlns:p14="http://schemas.microsoft.com/office/powerpoint/2010/main" val="2246891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2CEA12-1542-0E3F-B41E-2E90E6E213BA}"/>
              </a:ext>
            </a:extLst>
          </p:cNvPr>
          <p:cNvPicPr>
            <a:picLocks noChangeAspect="1"/>
          </p:cNvPicPr>
          <p:nvPr/>
        </p:nvPicPr>
        <p:blipFill>
          <a:blip r:embed="rId2"/>
          <a:stretch>
            <a:fillRect/>
          </a:stretch>
        </p:blipFill>
        <p:spPr>
          <a:xfrm>
            <a:off x="1171200" y="841825"/>
            <a:ext cx="4092352" cy="5556677"/>
          </a:xfrm>
          <a:prstGeom prst="rect">
            <a:avLst/>
          </a:prstGeom>
        </p:spPr>
      </p:pic>
      <p:pic>
        <p:nvPicPr>
          <p:cNvPr id="5" name="Picture 4">
            <a:extLst>
              <a:ext uri="{FF2B5EF4-FFF2-40B4-BE49-F238E27FC236}">
                <a16:creationId xmlns:a16="http://schemas.microsoft.com/office/drawing/2014/main" id="{75CA0367-1A61-9B43-C503-49F57A27A5CC}"/>
              </a:ext>
            </a:extLst>
          </p:cNvPr>
          <p:cNvPicPr>
            <a:picLocks noChangeAspect="1"/>
          </p:cNvPicPr>
          <p:nvPr/>
        </p:nvPicPr>
        <p:blipFill rotWithShape="1">
          <a:blip r:embed="rId3"/>
          <a:srcRect r="28055"/>
          <a:stretch/>
        </p:blipFill>
        <p:spPr>
          <a:xfrm>
            <a:off x="6079953" y="841825"/>
            <a:ext cx="4699678" cy="5174348"/>
          </a:xfrm>
          <a:prstGeom prst="rect">
            <a:avLst/>
          </a:prstGeom>
        </p:spPr>
      </p:pic>
    </p:spTree>
    <p:extLst>
      <p:ext uri="{BB962C8B-B14F-4D97-AF65-F5344CB8AC3E}">
        <p14:creationId xmlns:p14="http://schemas.microsoft.com/office/powerpoint/2010/main" val="2824451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4604B5-7371-CC3D-3B5E-52DEB8FFA988}"/>
              </a:ext>
            </a:extLst>
          </p:cNvPr>
          <p:cNvPicPr>
            <a:picLocks noChangeAspect="1"/>
          </p:cNvPicPr>
          <p:nvPr/>
        </p:nvPicPr>
        <p:blipFill>
          <a:blip r:embed="rId2"/>
          <a:stretch>
            <a:fillRect/>
          </a:stretch>
        </p:blipFill>
        <p:spPr>
          <a:xfrm>
            <a:off x="111649" y="409576"/>
            <a:ext cx="6816373" cy="4300151"/>
          </a:xfrm>
          <a:prstGeom prst="rect">
            <a:avLst/>
          </a:prstGeom>
        </p:spPr>
      </p:pic>
      <p:pic>
        <p:nvPicPr>
          <p:cNvPr id="5" name="Picture 4">
            <a:extLst>
              <a:ext uri="{FF2B5EF4-FFF2-40B4-BE49-F238E27FC236}">
                <a16:creationId xmlns:a16="http://schemas.microsoft.com/office/drawing/2014/main" id="{FD65E2D2-D8A4-2AAD-3ED1-C39924E42F69}"/>
              </a:ext>
            </a:extLst>
          </p:cNvPr>
          <p:cNvPicPr>
            <a:picLocks noChangeAspect="1"/>
          </p:cNvPicPr>
          <p:nvPr/>
        </p:nvPicPr>
        <p:blipFill>
          <a:blip r:embed="rId3"/>
          <a:stretch>
            <a:fillRect/>
          </a:stretch>
        </p:blipFill>
        <p:spPr>
          <a:xfrm>
            <a:off x="6634952" y="3707027"/>
            <a:ext cx="5314160" cy="2741397"/>
          </a:xfrm>
          <a:prstGeom prst="rect">
            <a:avLst/>
          </a:prstGeom>
        </p:spPr>
      </p:pic>
    </p:spTree>
    <p:extLst>
      <p:ext uri="{BB962C8B-B14F-4D97-AF65-F5344CB8AC3E}">
        <p14:creationId xmlns:p14="http://schemas.microsoft.com/office/powerpoint/2010/main" val="2118918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7DCD7-ABD4-43B8-F368-70A6783B63F7}"/>
              </a:ext>
            </a:extLst>
          </p:cNvPr>
          <p:cNvPicPr>
            <a:picLocks noChangeAspect="1"/>
          </p:cNvPicPr>
          <p:nvPr/>
        </p:nvPicPr>
        <p:blipFill>
          <a:blip r:embed="rId2"/>
          <a:stretch>
            <a:fillRect/>
          </a:stretch>
        </p:blipFill>
        <p:spPr>
          <a:xfrm>
            <a:off x="265928" y="320633"/>
            <a:ext cx="3342245" cy="3110666"/>
          </a:xfrm>
          <a:prstGeom prst="rect">
            <a:avLst/>
          </a:prstGeom>
        </p:spPr>
      </p:pic>
      <p:pic>
        <p:nvPicPr>
          <p:cNvPr id="5" name="Picture 4">
            <a:extLst>
              <a:ext uri="{FF2B5EF4-FFF2-40B4-BE49-F238E27FC236}">
                <a16:creationId xmlns:a16="http://schemas.microsoft.com/office/drawing/2014/main" id="{B804DB2E-E407-0346-4718-41AEEB7943C8}"/>
              </a:ext>
            </a:extLst>
          </p:cNvPr>
          <p:cNvPicPr>
            <a:picLocks noChangeAspect="1"/>
          </p:cNvPicPr>
          <p:nvPr/>
        </p:nvPicPr>
        <p:blipFill>
          <a:blip r:embed="rId3"/>
          <a:stretch>
            <a:fillRect/>
          </a:stretch>
        </p:blipFill>
        <p:spPr>
          <a:xfrm>
            <a:off x="4548625" y="1532238"/>
            <a:ext cx="7377447" cy="4798411"/>
          </a:xfrm>
          <a:prstGeom prst="rect">
            <a:avLst/>
          </a:prstGeom>
        </p:spPr>
      </p:pic>
    </p:spTree>
    <p:extLst>
      <p:ext uri="{BB962C8B-B14F-4D97-AF65-F5344CB8AC3E}">
        <p14:creationId xmlns:p14="http://schemas.microsoft.com/office/powerpoint/2010/main" val="2019245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F74FA1-7DD9-85B8-5CD9-DDD8832FFE9E}"/>
              </a:ext>
            </a:extLst>
          </p:cNvPr>
          <p:cNvPicPr>
            <a:picLocks noChangeAspect="1"/>
          </p:cNvPicPr>
          <p:nvPr/>
        </p:nvPicPr>
        <p:blipFill>
          <a:blip r:embed="rId2"/>
          <a:stretch>
            <a:fillRect/>
          </a:stretch>
        </p:blipFill>
        <p:spPr>
          <a:xfrm>
            <a:off x="242887" y="647700"/>
            <a:ext cx="11706225" cy="5562600"/>
          </a:xfrm>
          <a:prstGeom prst="rect">
            <a:avLst/>
          </a:prstGeom>
        </p:spPr>
      </p:pic>
    </p:spTree>
    <p:extLst>
      <p:ext uri="{BB962C8B-B14F-4D97-AF65-F5344CB8AC3E}">
        <p14:creationId xmlns:p14="http://schemas.microsoft.com/office/powerpoint/2010/main" val="1271622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B1EC46-78FA-5FE0-89DE-E76FC09EEB80}"/>
              </a:ext>
            </a:extLst>
          </p:cNvPr>
          <p:cNvPicPr>
            <a:picLocks noChangeAspect="1"/>
          </p:cNvPicPr>
          <p:nvPr/>
        </p:nvPicPr>
        <p:blipFill>
          <a:blip r:embed="rId2"/>
          <a:stretch>
            <a:fillRect/>
          </a:stretch>
        </p:blipFill>
        <p:spPr>
          <a:xfrm>
            <a:off x="0" y="3604768"/>
            <a:ext cx="5511527" cy="2605531"/>
          </a:xfrm>
          <a:prstGeom prst="rect">
            <a:avLst/>
          </a:prstGeom>
        </p:spPr>
      </p:pic>
      <p:pic>
        <p:nvPicPr>
          <p:cNvPr id="5" name="Picture 4">
            <a:extLst>
              <a:ext uri="{FF2B5EF4-FFF2-40B4-BE49-F238E27FC236}">
                <a16:creationId xmlns:a16="http://schemas.microsoft.com/office/drawing/2014/main" id="{E7130F2B-1041-F6FD-60DC-2EC5E8E0F299}"/>
              </a:ext>
            </a:extLst>
          </p:cNvPr>
          <p:cNvPicPr>
            <a:picLocks noChangeAspect="1"/>
          </p:cNvPicPr>
          <p:nvPr/>
        </p:nvPicPr>
        <p:blipFill>
          <a:blip r:embed="rId3"/>
          <a:stretch>
            <a:fillRect/>
          </a:stretch>
        </p:blipFill>
        <p:spPr>
          <a:xfrm>
            <a:off x="6096000" y="393973"/>
            <a:ext cx="5853113" cy="2781300"/>
          </a:xfrm>
          <a:prstGeom prst="rect">
            <a:avLst/>
          </a:prstGeom>
        </p:spPr>
      </p:pic>
      <p:pic>
        <p:nvPicPr>
          <p:cNvPr id="7" name="Picture 6">
            <a:extLst>
              <a:ext uri="{FF2B5EF4-FFF2-40B4-BE49-F238E27FC236}">
                <a16:creationId xmlns:a16="http://schemas.microsoft.com/office/drawing/2014/main" id="{D4407095-68C9-69B8-A687-C1EBFAE27CC4}"/>
              </a:ext>
            </a:extLst>
          </p:cNvPr>
          <p:cNvPicPr>
            <a:picLocks noChangeAspect="1"/>
          </p:cNvPicPr>
          <p:nvPr/>
        </p:nvPicPr>
        <p:blipFill>
          <a:blip r:embed="rId4"/>
          <a:stretch>
            <a:fillRect/>
          </a:stretch>
        </p:blipFill>
        <p:spPr>
          <a:xfrm>
            <a:off x="5918474" y="3604768"/>
            <a:ext cx="6273526" cy="2981073"/>
          </a:xfrm>
          <a:prstGeom prst="rect">
            <a:avLst/>
          </a:prstGeom>
        </p:spPr>
      </p:pic>
      <p:pic>
        <p:nvPicPr>
          <p:cNvPr id="9" name="Picture 8">
            <a:extLst>
              <a:ext uri="{FF2B5EF4-FFF2-40B4-BE49-F238E27FC236}">
                <a16:creationId xmlns:a16="http://schemas.microsoft.com/office/drawing/2014/main" id="{3F242440-749D-7B1C-8B28-BFA075AE39C2}"/>
              </a:ext>
            </a:extLst>
          </p:cNvPr>
          <p:cNvPicPr>
            <a:picLocks noChangeAspect="1"/>
          </p:cNvPicPr>
          <p:nvPr/>
        </p:nvPicPr>
        <p:blipFill>
          <a:blip r:embed="rId5"/>
          <a:stretch>
            <a:fillRect/>
          </a:stretch>
        </p:blipFill>
        <p:spPr>
          <a:xfrm>
            <a:off x="242888" y="685800"/>
            <a:ext cx="5268640" cy="2469273"/>
          </a:xfrm>
          <a:prstGeom prst="rect">
            <a:avLst/>
          </a:prstGeom>
        </p:spPr>
      </p:pic>
    </p:spTree>
    <p:extLst>
      <p:ext uri="{BB962C8B-B14F-4D97-AF65-F5344CB8AC3E}">
        <p14:creationId xmlns:p14="http://schemas.microsoft.com/office/powerpoint/2010/main" val="2983352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820</TotalTime>
  <Words>354</Words>
  <Application>Microsoft Office PowerPoint</Application>
  <PresentationFormat>Widescreen</PresentationFormat>
  <Paragraphs>33</Paragraphs>
  <Slides>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Aptos</vt:lpstr>
      <vt:lpstr>Aptos Display</vt:lpstr>
      <vt:lpstr>Arial</vt:lpstr>
      <vt:lpstr>Inter</vt:lpstr>
      <vt:lpstr>Newsreader</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Arcadio de Paula Fernandez</dc:creator>
  <cp:lastModifiedBy>Hemasree Krishna Kumar</cp:lastModifiedBy>
  <cp:revision>20</cp:revision>
  <dcterms:created xsi:type="dcterms:W3CDTF">2024-05-11T19:43:20Z</dcterms:created>
  <dcterms:modified xsi:type="dcterms:W3CDTF">2024-08-11T23:50:23Z</dcterms:modified>
</cp:coreProperties>
</file>